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5"/>
  </p:notesMasterIdLst>
  <p:sldIdLst>
    <p:sldId id="257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8BA4F-A829-4466-A867-F715A45C715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D663-E429-4BF1-A176-AA56783B1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446BA4-E65B-410F-99D5-244D7947053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18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918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33FF1-1A1E-471C-9088-D46D65879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452B4-0DB6-4D04-AF9D-4CC60BC48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42D1-563D-4766-8849-CCB351B6A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BE922-5F71-42C3-B4BD-7C93B1006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A3AD7-7B35-4665-9A4B-D7FDDF115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516D-016F-4575-B072-6D22F52AA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5E566-7320-4AE8-A33C-750B7DDCA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8CEA3-5550-4B98-A4DD-E307E7323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477A4-8404-4C0D-AF49-7D4AEBEEB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6BF61-82B7-4A25-8A67-7E7E2D630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CE4D82-8C35-4BFA-AB3D-7F5E420770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113665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 we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in Heaven?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953000"/>
            <a:ext cx="7315200" cy="685800"/>
          </a:xfrm>
        </p:spPr>
        <p:txBody>
          <a:bodyPr/>
          <a:lstStyle/>
          <a:p>
            <a:r>
              <a:rPr lang="en-US" dirty="0" smtClean="0"/>
              <a:t>Rev.4:6-11,  Rev.5:8-14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85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Things You Will Not See or Do in Heaven</a:t>
            </a:r>
            <a:endParaRPr lang="en-US" sz="4800" b="1" dirty="0">
              <a:ln w="11430"/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486400"/>
          </a:xfrm>
        </p:spPr>
        <p:txBody>
          <a:bodyPr/>
          <a:lstStyle/>
          <a:p>
            <a:r>
              <a:rPr lang="en-US" sz="2600" b="1" dirty="0" smtClean="0"/>
              <a:t>No Night</a:t>
            </a:r>
            <a:r>
              <a:rPr lang="en-US" sz="24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Rev.21:23, 25b</a:t>
            </a:r>
          </a:p>
          <a:p>
            <a:r>
              <a:rPr lang="en-US" sz="2600" b="1" dirty="0" smtClean="0"/>
              <a:t>No Weddings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Lk.20:27-36</a:t>
            </a:r>
          </a:p>
          <a:p>
            <a:r>
              <a:rPr lang="en-US" sz="2600" b="1" dirty="0" smtClean="0"/>
              <a:t>No Eating</a:t>
            </a:r>
            <a:r>
              <a:rPr lang="en-US" sz="2600" dirty="0" smtClean="0"/>
              <a:t>,  </a:t>
            </a:r>
            <a:r>
              <a:rPr lang="en-US" sz="2600" dirty="0" smtClean="0">
                <a:solidFill>
                  <a:schemeClr val="bg2"/>
                </a:solidFill>
              </a:rPr>
              <a:t>1Cor.6:12-13</a:t>
            </a:r>
          </a:p>
          <a:p>
            <a:r>
              <a:rPr lang="en-US" sz="2600" b="1" dirty="0" smtClean="0"/>
              <a:t>No Sickness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1Cor.15:42-44,  2Cor.4:16-18</a:t>
            </a:r>
          </a:p>
          <a:p>
            <a:r>
              <a:rPr lang="en-US" sz="2600" b="1" dirty="0" smtClean="0"/>
              <a:t>No Old People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1Cor.15:42-44</a:t>
            </a:r>
          </a:p>
          <a:p>
            <a:r>
              <a:rPr lang="en-US" sz="2600" b="1" dirty="0" smtClean="0"/>
              <a:t>No Death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Lk.20:36, 1Cor.15:51-57</a:t>
            </a:r>
          </a:p>
          <a:p>
            <a:r>
              <a:rPr lang="en-US" sz="2600" b="1" dirty="0" smtClean="0"/>
              <a:t>No Junkyards or Rags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Mt.6:19-21, 1Pet.1:3-5</a:t>
            </a:r>
          </a:p>
          <a:p>
            <a:r>
              <a:rPr lang="en-US" sz="2600" b="1" dirty="0" smtClean="0"/>
              <a:t>No Locks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Mat.6:20</a:t>
            </a:r>
          </a:p>
          <a:p>
            <a:r>
              <a:rPr lang="en-US" sz="2600" b="1" dirty="0" smtClean="0"/>
              <a:t>No Temptations</a:t>
            </a:r>
            <a:r>
              <a:rPr lang="en-US" sz="2600" dirty="0" smtClean="0"/>
              <a:t>, </a:t>
            </a:r>
            <a:r>
              <a:rPr lang="en-US" sz="2500" dirty="0" smtClean="0">
                <a:solidFill>
                  <a:schemeClr val="bg2"/>
                </a:solidFill>
              </a:rPr>
              <a:t>1Pet.5:8, Rev.20:10, Mt.25:41</a:t>
            </a:r>
          </a:p>
          <a:p>
            <a:r>
              <a:rPr lang="en-US" sz="2600" b="1" dirty="0" smtClean="0"/>
              <a:t>No Sin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Rev.21:27, 2Pet.3:13</a:t>
            </a:r>
          </a:p>
          <a:p>
            <a:r>
              <a:rPr lang="en-US" sz="2600" b="1" dirty="0" smtClean="0"/>
              <a:t>No Tears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chemeClr val="bg2"/>
                </a:solidFill>
              </a:rPr>
              <a:t>Rev.21:4</a:t>
            </a:r>
          </a:p>
          <a:p>
            <a:endParaRPr lang="en-US" sz="26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81000" y="1918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Things You Will Not See or Do in Heaven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oster" pitchFamily="2" charset="0"/>
              </a:rPr>
              <a:t>Do You Want To Go To Heaven?</a:t>
            </a:r>
            <a:endParaRPr lang="en-US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Poster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9530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ClrTx/>
              <a:buSzPct val="10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Hear the Gospel of Christ,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Acts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16:32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Believe in Jesus Christ,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Acts 16:31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Repent and Turn to God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Acts 16:33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Confess Jesus Before Men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Acts 8:37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ClrTx/>
              <a:buSzPct val="100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Baptized Into Christ,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Acts 16:33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100000"/>
              <a:buFont typeface="Wingdings" pitchFamily="2" charset="2"/>
              <a:buNone/>
            </a:pPr>
            <a:r>
              <a:rPr lang="en-US" sz="1800" b="1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100000"/>
              <a:buFont typeface="Wingdings" pitchFamily="2" charset="2"/>
              <a:buChar char="v"/>
            </a:pPr>
            <a:r>
              <a:rPr lang="en-US" sz="3200" b="1" dirty="0"/>
              <a:t>Grow And Be Faithful</a:t>
            </a:r>
            <a:r>
              <a:rPr lang="en-US" sz="3600" b="1" dirty="0"/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 Pet.3:18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100000"/>
              <a:buFont typeface="Wingdings" pitchFamily="2" charset="2"/>
              <a:buChar char="v"/>
            </a:pPr>
            <a:r>
              <a:rPr lang="en-US" sz="3200" b="1" dirty="0"/>
              <a:t>If </a:t>
            </a:r>
            <a:r>
              <a:rPr lang="en-US" sz="3200" b="1" dirty="0" smtClean="0"/>
              <a:t>An Erring Christian</a:t>
            </a:r>
            <a:r>
              <a:rPr lang="en-US" b="1" dirty="0" smtClean="0"/>
              <a:t>: </a:t>
            </a:r>
            <a:r>
              <a:rPr lang="en-US" sz="3200" b="1" dirty="0"/>
              <a:t>Repent and Pray </a:t>
            </a:r>
            <a:r>
              <a:rPr lang="en-US" sz="3200" b="1" dirty="0" smtClean="0"/>
              <a:t>God,</a:t>
            </a:r>
            <a:r>
              <a:rPr lang="en-US" b="1" dirty="0" smtClean="0"/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Jn.1:9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Level design template">
  <a:themeElements>
    <a:clrScheme name="Office Theme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 Theme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 design template</Template>
  <TotalTime>192</TotalTime>
  <Words>155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Level design template</vt:lpstr>
      <vt:lpstr>What will we do in Heaven?</vt:lpstr>
      <vt:lpstr>Things You Will Not See or Do in Heaven</vt:lpstr>
      <vt:lpstr>Do You Want To Go To Heaven?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Owner</dc:creator>
  <cp:keywords/>
  <dc:description/>
  <cp:lastModifiedBy>Danny McKibben</cp:lastModifiedBy>
  <cp:revision>27</cp:revision>
  <cp:lastPrinted>1601-01-01T00:00:00Z</cp:lastPrinted>
  <dcterms:created xsi:type="dcterms:W3CDTF">2017-04-08T21:43:39Z</dcterms:created>
  <dcterms:modified xsi:type="dcterms:W3CDTF">2017-04-09T21:05:41Z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TC102037781033</vt:lpwstr>
  </property>
</Properties>
</file>