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6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99CC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7125" autoAdjust="0"/>
  </p:normalViewPr>
  <p:slideViewPr>
    <p:cSldViewPr>
      <p:cViewPr varScale="1">
        <p:scale>
          <a:sx n="74" d="100"/>
          <a:sy n="74" d="100"/>
        </p:scale>
        <p:origin x="-955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68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68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84969D-3F7C-473D-A68B-3188C9829D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901C-883C-46FD-9CAC-0978060C8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9854A-5297-44C9-9EBB-C4D26FC2FB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1A7D-E26D-4BB7-982A-F4FA1C408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2BA3-4185-4CD0-B08C-FAD7545C7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FC6F6-8601-47DC-8940-872532274B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6D1F7-2124-4A08-824B-A960F3CED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0C653-13A1-47D9-8BF2-6BB7EE0F1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FFC0F-3653-40BF-A988-3F0295DEE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0449-C160-4DBF-A09F-3FAD3849C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653F-615E-4EE5-AB92-154DE9AF46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F29DA8-DF67-407D-A018-D67566EEB0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D0C53-E092-4488-A96A-B168A97F71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219200"/>
            <a:ext cx="914400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dirty="0" smtClean="0">
                <a:ln/>
                <a:solidFill>
                  <a:schemeClr val="accent3"/>
                </a:solidFill>
                <a:effectLst/>
                <a:latin typeface="Arial Rounded MT Bold" pitchFamily="34" charset="0"/>
              </a:rPr>
              <a:t>The Adulteress Woman</a:t>
            </a:r>
            <a:endParaRPr lang="en-US" sz="4800" dirty="0">
              <a:ln/>
              <a:solidFill>
                <a:schemeClr val="accent3"/>
              </a:solidFill>
              <a:effectLst/>
              <a:latin typeface="Arial Rounded MT Bold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/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John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8:1-11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build="p" autoUpdateAnimBg="0" advAuto="1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1999"/>
            <a:ext cx="8637588" cy="914401"/>
          </a:xfrm>
        </p:spPr>
        <p:txBody>
          <a:bodyPr/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The Adulteress Woman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905000"/>
            <a:ext cx="8510587" cy="4916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/>
              <a:t> </a:t>
            </a:r>
            <a:r>
              <a:rPr lang="en-US" sz="4000" dirty="0" smtClean="0"/>
              <a:t>The “Religious Leaders”</a:t>
            </a:r>
            <a:endParaRPr lang="en-US" sz="4000" dirty="0"/>
          </a:p>
          <a:p>
            <a:pPr>
              <a:buSzPct val="95000"/>
              <a:buFont typeface="Wingdings" pitchFamily="2" charset="2"/>
              <a:buChar char="Ø"/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The Woman &amp; Her Sin Was </a:t>
            </a:r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</a:rPr>
              <a:t>NOT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 The Issue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!   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SzPct val="95000"/>
              <a:buFont typeface="Wingdings" pitchFamily="2" charset="2"/>
              <a:buChar char="Ø"/>
            </a:pP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Respect For the Law Was </a:t>
            </a:r>
            <a:r>
              <a:rPr lang="en-US" sz="4000" b="1" u="sng" dirty="0">
                <a:solidFill>
                  <a:schemeClr val="accent5">
                    <a:lumMod val="50000"/>
                  </a:schemeClr>
                </a:solidFill>
              </a:rPr>
              <a:t>NOT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 The Issue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!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Ploy, Ruse, Pretense, Masquerade. 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609600"/>
            <a:ext cx="8637588" cy="974725"/>
          </a:xfrm>
        </p:spPr>
        <p:txBody>
          <a:bodyPr/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The Adulteress Woman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828800"/>
            <a:ext cx="8815387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/>
              <a:t> </a:t>
            </a:r>
            <a:r>
              <a:rPr lang="en-US" sz="4400" dirty="0" smtClean="0"/>
              <a:t>What was Real the </a:t>
            </a:r>
            <a:r>
              <a:rPr lang="en-US" sz="4400" dirty="0"/>
              <a:t>Issue?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 To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Entrap Jesus, Catch Him With a Snare; Dig a Pit</a:t>
            </a:r>
          </a:p>
          <a:p>
            <a:pPr>
              <a:buFont typeface="Wingdings" pitchFamily="2" charset="2"/>
              <a:buChar char="Ø"/>
            </a:pP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</a:rPr>
              <a:t> Build 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Gallows; Get Him; They Had It In For Him!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974725"/>
          </a:xfrm>
        </p:spPr>
        <p:txBody>
          <a:bodyPr/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The Adulteress Woman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/>
              <a:t> </a:t>
            </a:r>
            <a:r>
              <a:rPr lang="en-US" sz="3700" b="1" dirty="0" smtClean="0">
                <a:solidFill>
                  <a:prstClr val="black"/>
                </a:solidFill>
              </a:rPr>
              <a:t>The Evidence About These Carnal Leaders</a:t>
            </a:r>
            <a:endParaRPr lang="en-US" sz="3700" b="1" dirty="0"/>
          </a:p>
          <a:p>
            <a:pPr>
              <a:buFont typeface="Wingdings" pitchFamily="2" charset="2"/>
              <a:buChar char="Ø"/>
            </a:pPr>
            <a:r>
              <a:rPr lang="en-US" sz="3700" dirty="0" smtClean="0">
                <a:solidFill>
                  <a:schemeClr val="tx2"/>
                </a:solidFill>
              </a:rPr>
              <a:t> </a:t>
            </a:r>
            <a:r>
              <a:rPr lang="en-US" sz="3700" dirty="0" smtClean="0"/>
              <a:t>Jn.7:1, 31-32,  </a:t>
            </a:r>
            <a:r>
              <a:rPr lang="en-US" sz="3700" dirty="0" smtClean="0">
                <a:solidFill>
                  <a:schemeClr val="tx2"/>
                </a:solidFill>
              </a:rPr>
              <a:t>Mean, Hateful,  Jealousy</a:t>
            </a:r>
          </a:p>
          <a:p>
            <a:pPr>
              <a:buFont typeface="Wingdings" pitchFamily="2" charset="2"/>
              <a:buChar char="Ø"/>
            </a:pPr>
            <a:r>
              <a:rPr lang="en-US" sz="3700" dirty="0" smtClean="0">
                <a:solidFill>
                  <a:schemeClr val="tx2"/>
                </a:solidFill>
              </a:rPr>
              <a:t> </a:t>
            </a:r>
            <a:r>
              <a:rPr lang="en-US" sz="3700" dirty="0" smtClean="0"/>
              <a:t>Jn.7:45-49,  </a:t>
            </a:r>
            <a:r>
              <a:rPr lang="en-US" sz="3700" dirty="0" smtClean="0">
                <a:solidFill>
                  <a:schemeClr val="tx2"/>
                </a:solidFill>
              </a:rPr>
              <a:t>Arrogant, Condescending, Elitists, Common Folks are Peons</a:t>
            </a:r>
          </a:p>
          <a:p>
            <a:pPr>
              <a:buFont typeface="Wingdings" pitchFamily="2" charset="2"/>
              <a:buChar char="Ø"/>
            </a:pPr>
            <a:r>
              <a:rPr lang="en-US" sz="3700" dirty="0" smtClean="0">
                <a:solidFill>
                  <a:schemeClr val="tx2"/>
                </a:solidFill>
              </a:rPr>
              <a:t> </a:t>
            </a:r>
            <a:r>
              <a:rPr lang="en-US" sz="3700" dirty="0" smtClean="0"/>
              <a:t>Jn.8:4,</a:t>
            </a:r>
            <a:r>
              <a:rPr lang="en-US" sz="3700" dirty="0" smtClean="0">
                <a:solidFill>
                  <a:schemeClr val="tx2"/>
                </a:solidFill>
              </a:rPr>
              <a:t> </a:t>
            </a:r>
            <a:r>
              <a:rPr lang="en-US" sz="3700" dirty="0">
                <a:solidFill>
                  <a:schemeClr val="tx2"/>
                </a:solidFill>
              </a:rPr>
              <a:t>The Very Act – Man</a:t>
            </a:r>
            <a:r>
              <a:rPr lang="en-US" sz="3700" dirty="0" smtClean="0">
                <a:solidFill>
                  <a:schemeClr val="tx2"/>
                </a:solidFill>
              </a:rPr>
              <a:t>? </a:t>
            </a:r>
            <a:endParaRPr lang="en-US" sz="37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700" dirty="0" smtClean="0">
                <a:solidFill>
                  <a:schemeClr val="tx2"/>
                </a:solidFill>
              </a:rPr>
              <a:t> </a:t>
            </a:r>
            <a:r>
              <a:rPr lang="en-US" sz="3700" dirty="0" smtClean="0"/>
              <a:t>Jn.8:5,  </a:t>
            </a:r>
            <a:r>
              <a:rPr lang="en-US" sz="3700" dirty="0">
                <a:solidFill>
                  <a:schemeClr val="tx2"/>
                </a:solidFill>
              </a:rPr>
              <a:t>Respect the Law?  Lev.20:10; Deut.22:22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/>
              <a:t> </a:t>
            </a:r>
            <a:r>
              <a:rPr lang="en-US" sz="3700" dirty="0" smtClean="0"/>
              <a:t>Jn.8:6,  </a:t>
            </a:r>
            <a:r>
              <a:rPr lang="en-US" sz="3700" dirty="0" smtClean="0">
                <a:solidFill>
                  <a:schemeClr val="tx2"/>
                </a:solidFill>
              </a:rPr>
              <a:t>Tempting Him, </a:t>
            </a:r>
            <a:r>
              <a:rPr lang="en-US" sz="3200" dirty="0" smtClean="0"/>
              <a:t>“to test one maliciously”</a:t>
            </a:r>
            <a:endParaRPr lang="en-US" sz="32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700" dirty="0" smtClean="0"/>
              <a:t>Ps.70:1-3,   </a:t>
            </a:r>
            <a:r>
              <a:rPr lang="en-US" sz="3700" dirty="0">
                <a:solidFill>
                  <a:schemeClr val="tx2"/>
                </a:solidFill>
              </a:rPr>
              <a:t>“Aha, Aha</a:t>
            </a:r>
            <a:r>
              <a:rPr lang="en-US" sz="3700" dirty="0" smtClean="0">
                <a:solidFill>
                  <a:schemeClr val="tx2"/>
                </a:solidFill>
              </a:rPr>
              <a:t>”</a:t>
            </a:r>
            <a:endParaRPr lang="en-US" sz="37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609600"/>
            <a:ext cx="8637588" cy="1050925"/>
          </a:xfrm>
        </p:spPr>
        <p:txBody>
          <a:bodyPr/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The Adulteress Woman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534400" cy="49164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prstClr val="black"/>
                </a:solidFill>
              </a:rPr>
              <a:t>The “Religious Leaders”</a:t>
            </a:r>
            <a:endParaRPr lang="en-US" sz="40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dirty="0"/>
              <a:t> </a:t>
            </a:r>
            <a:r>
              <a:rPr lang="en-US" sz="4400" dirty="0" smtClean="0"/>
              <a:t>Jesus</a:t>
            </a:r>
            <a:endParaRPr lang="en-US" sz="40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dirty="0" smtClean="0"/>
              <a:t>Jn.8:2,  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Doing </a:t>
            </a: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Good</a:t>
            </a:r>
            <a:r>
              <a:rPr lang="en-US" sz="4000" smtClean="0">
                <a:solidFill>
                  <a:schemeClr val="accent4">
                    <a:lumMod val="50000"/>
                  </a:schemeClr>
                </a:solidFill>
              </a:rPr>
              <a:t>, Teaching</a:t>
            </a:r>
            <a:endParaRPr lang="en-US" sz="40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dirty="0" smtClean="0"/>
              <a:t>Jn.8:6,  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His Actions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dirty="0" smtClean="0"/>
              <a:t>Jn.8:7-9,  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His Answer &amp; Their Reaction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4000" dirty="0" smtClean="0"/>
              <a:t>Jn.8:10-11,  </a:t>
            </a: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His Compassion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533400"/>
            <a:ext cx="8637588" cy="1127125"/>
          </a:xfrm>
        </p:spPr>
        <p:txBody>
          <a:bodyPr/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The Adulteress Woman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/>
              <a:t>Things Jesus Didn’t Say: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Don’t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Be So Nitpicky About Things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We’re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all Adults – It Doesn’t Matter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Everybody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Sins – What’s the Big Deal?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Economy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Is Doing Well - Who Cares?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It’s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Her Private Life – Why Talk About it?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 Sin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is No Big Deal – Trivial Matter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0"/>
            <a:ext cx="8637588" cy="1736725"/>
          </a:xfrm>
        </p:spPr>
        <p:txBody>
          <a:bodyPr/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The Adulteress Woman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916488"/>
          </a:xfrm>
        </p:spPr>
        <p:txBody>
          <a:bodyPr>
            <a:noAutofit/>
          </a:bodyPr>
          <a:lstStyle/>
          <a:p>
            <a:pPr>
              <a:buClrTx/>
              <a:buSzPct val="97000"/>
              <a:buFont typeface="Wingdings" pitchFamily="2" charset="2"/>
              <a:buChar char="Ø"/>
            </a:pPr>
            <a:r>
              <a:rPr lang="en-US" sz="4000" dirty="0"/>
              <a:t> The Lord’s Mission:</a:t>
            </a:r>
          </a:p>
          <a:p>
            <a:pPr>
              <a:buClrTx/>
              <a:buSzPct val="97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To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Save Not To Condemn Jn.3:16-17</a:t>
            </a:r>
          </a:p>
          <a:p>
            <a:pPr>
              <a:buClrTx/>
              <a:buSzPct val="97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Comfort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Not Punish</a:t>
            </a:r>
          </a:p>
          <a:p>
            <a:pPr>
              <a:buClrTx/>
              <a:buSzPct val="97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Sooth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Not To Stone</a:t>
            </a:r>
          </a:p>
          <a:p>
            <a:pPr>
              <a:buClrTx/>
              <a:buSzPct val="97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Be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Our Savior Not Our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Judge,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Lk.19:10</a:t>
            </a:r>
          </a:p>
          <a:p>
            <a:pPr>
              <a:buClrTx/>
              <a:buSzPct val="97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 Not Condemn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Judicially, 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(Morally 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Yes)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0"/>
            <a:ext cx="8637588" cy="1736725"/>
          </a:xfrm>
        </p:spPr>
        <p:txBody>
          <a:bodyPr/>
          <a:lstStyle/>
          <a:p>
            <a:pPr algn="ctr"/>
            <a:r>
              <a:rPr lang="en-US" sz="5400" dirty="0" smtClean="0">
                <a:latin typeface="Arial Rounded MT Bold" pitchFamily="34" charset="0"/>
              </a:rPr>
              <a:t>The Adulteress Woman</a:t>
            </a:r>
            <a:endParaRPr lang="en-US" sz="5400" dirty="0">
              <a:latin typeface="Arial Rounded MT Bold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/>
              <a:t> </a:t>
            </a:r>
            <a:r>
              <a:rPr lang="en-US" sz="4000" dirty="0" smtClean="0">
                <a:solidFill>
                  <a:schemeClr val="accent2"/>
                </a:solidFill>
              </a:rPr>
              <a:t>The “Religious Leaders”</a:t>
            </a:r>
            <a:endParaRPr lang="en-US" sz="4000" dirty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>
                <a:solidFill>
                  <a:schemeClr val="accent1"/>
                </a:solidFill>
              </a:rPr>
              <a:t>  </a:t>
            </a:r>
            <a:r>
              <a:rPr lang="en-US" sz="4000" dirty="0">
                <a:solidFill>
                  <a:schemeClr val="accent2"/>
                </a:solidFill>
              </a:rPr>
              <a:t>Jesus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/>
              <a:t>  </a:t>
            </a:r>
            <a:r>
              <a:rPr lang="en-US" sz="4000" b="1" dirty="0"/>
              <a:t>The </a:t>
            </a:r>
            <a:r>
              <a:rPr lang="en-US" sz="4000" b="1" dirty="0" smtClean="0"/>
              <a:t>Woman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Vs.4  Adultery – Exodus 20:14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Vs.10-11 She Didn’t Flee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She Called Him Lord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 Opportunity To Start Afresh!</a:t>
            </a:r>
            <a:endParaRPr lang="en-US" sz="40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915400" cy="82391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Rounded MT Bold" pitchFamily="34" charset="0"/>
              </a:rPr>
              <a:t>Do You Need To Start Over?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524000"/>
            <a:ext cx="8763000" cy="4953000"/>
          </a:xfrm>
        </p:spPr>
        <p:txBody>
          <a:bodyPr>
            <a:noAutofit/>
          </a:bodyPr>
          <a:lstStyle/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200" dirty="0"/>
              <a:t>Hear the gospel of Christ,  Acts 18:8</a:t>
            </a:r>
          </a:p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200" dirty="0"/>
              <a:t>Believe in Jesus Christ – DBR,  John 8:24</a:t>
            </a:r>
          </a:p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200" dirty="0"/>
              <a:t>Repent and Turn to God,  Luke 24:47</a:t>
            </a:r>
          </a:p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200" dirty="0"/>
              <a:t>Confess Jesus Before Men,  Rom.10:9-10</a:t>
            </a:r>
          </a:p>
          <a:p>
            <a:pPr marL="609600" indent="-609600">
              <a:buClrTx/>
              <a:buSzPct val="97000"/>
              <a:buFont typeface="Wingdings" pitchFamily="2" charset="2"/>
              <a:buAutoNum type="arabicPeriod"/>
            </a:pPr>
            <a:r>
              <a:rPr lang="en-US" sz="3200" dirty="0"/>
              <a:t>Be Baptized for the Remission of Sins, Ac.2:38</a:t>
            </a:r>
          </a:p>
          <a:p>
            <a:pPr marL="609600" indent="-609600">
              <a:buClrTx/>
              <a:buSzPct val="97000"/>
              <a:buNone/>
            </a:pPr>
            <a:r>
              <a:rPr lang="en-US" sz="3200" dirty="0" smtClean="0"/>
              <a:t>      --------------</a:t>
            </a:r>
            <a:endParaRPr lang="en-US" sz="3200" dirty="0"/>
          </a:p>
          <a:p>
            <a:pPr marL="609600" indent="-609600">
              <a:buClrTx/>
              <a:buSzPct val="97000"/>
              <a:buFont typeface="Wingdings" pitchFamily="2" charset="2"/>
              <a:buChar char="Ø"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Be Thou Faithful Unto Death,  </a:t>
            </a:r>
            <a:r>
              <a:rPr lang="en-US" sz="3200" dirty="0"/>
              <a:t>Rev.2:10</a:t>
            </a:r>
          </a:p>
          <a:p>
            <a:pPr marL="609600" indent="-609600">
              <a:buClrTx/>
              <a:buSzPct val="97000"/>
              <a:buFont typeface="Wingdings" pitchFamily="2" charset="2"/>
              <a:buChar char="Ø"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If Err From The Faith: Repent and Pray God </a:t>
            </a:r>
            <a:r>
              <a:rPr lang="en-US" sz="3200" dirty="0" smtClean="0"/>
              <a:t>1Jn.1:9</a:t>
            </a:r>
            <a:endParaRPr lang="en-US" sz="3200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uiExpand="1" build="p" autoUpdateAnimBg="0" advAuto="10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1659</TotalTime>
  <Words>398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The Adulteress Woman</vt:lpstr>
      <vt:lpstr>The Adulteress Woman</vt:lpstr>
      <vt:lpstr>The Adulteress Woman</vt:lpstr>
      <vt:lpstr>The Adulteress Woman</vt:lpstr>
      <vt:lpstr>The Adulteress Woman</vt:lpstr>
      <vt:lpstr>The Adulteress Woman</vt:lpstr>
      <vt:lpstr>The Adulteress Woman</vt:lpstr>
      <vt:lpstr>The Adulteress Woman</vt:lpstr>
      <vt:lpstr>Do You Need To Start Over?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 Woman Taken In Adultery”</dc:title>
  <dc:creator>JR BRONGER</dc:creator>
  <cp:lastModifiedBy>Danny McKibben</cp:lastModifiedBy>
  <cp:revision>70</cp:revision>
  <cp:lastPrinted>1601-01-01T00:00:00Z</cp:lastPrinted>
  <dcterms:created xsi:type="dcterms:W3CDTF">2005-04-26T12:49:08Z</dcterms:created>
  <dcterms:modified xsi:type="dcterms:W3CDTF">2017-04-09T13:43:30Z</dcterms:modified>
</cp:coreProperties>
</file>