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58" r:id="rId3"/>
    <p:sldId id="259" r:id="rId4"/>
    <p:sldId id="260" r:id="rId5"/>
    <p:sldId id="257" r:id="rId6"/>
    <p:sldId id="25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B571-5728-4B29-B079-D12D6988CE66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A2B76-3C0B-49CA-8E88-A16985DC1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3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2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57200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2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57200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90D1-1CC5-4AFF-A4EA-25CEC546D950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F7DA-C310-417E-ADD9-CED2E1B0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d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854075" indent="-3937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576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6019800" cy="990600"/>
          </a:xfrm>
        </p:spPr>
        <p:txBody>
          <a:bodyPr>
            <a:noAutofit/>
          </a:bodyPr>
          <a:lstStyle/>
          <a:p>
            <a:r>
              <a:rPr lang="en-US" sz="3200" dirty="0"/>
              <a:t>2017 Daytona 500 </a:t>
            </a:r>
            <a:r>
              <a:rPr lang="en-US" sz="3200" dirty="0" smtClean="0"/>
              <a:t>was last</a:t>
            </a:r>
            <a:br>
              <a:rPr lang="en-US" sz="3200" dirty="0" smtClean="0"/>
            </a:br>
            <a:r>
              <a:rPr lang="en-US" sz="3200" dirty="0"/>
              <a:t> </a:t>
            </a:r>
            <a:r>
              <a:rPr lang="en-US" sz="3200" dirty="0" smtClean="0"/>
              <a:t>Sunday,</a:t>
            </a:r>
            <a:r>
              <a:rPr lang="en-US" sz="3200" dirty="0"/>
              <a:t> February 26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 descr="IMAG0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7286"/>
            <a:ext cx="9144000" cy="5170714"/>
          </a:xfrm>
          <a:prstGeom prst="rect">
            <a:avLst/>
          </a:prstGeom>
        </p:spPr>
      </p:pic>
      <p:pic>
        <p:nvPicPr>
          <p:cNvPr id="3074" name="Picture 2" descr="Image result for daytona 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0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IMAG0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26805"/>
            <a:ext cx="9144000" cy="442639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-152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101500 Seats</a:t>
            </a:r>
            <a:endParaRPr lang="en-US" sz="4400" dirty="0"/>
          </a:p>
        </p:txBody>
      </p:sp>
      <p:pic>
        <p:nvPicPr>
          <p:cNvPr id="2" name="Picture 1" descr="IMAG0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171575"/>
            <a:ext cx="4800600" cy="2714625"/>
          </a:xfrm>
          <a:prstGeom prst="rect">
            <a:avLst/>
          </a:prstGeom>
        </p:spPr>
      </p:pic>
      <p:pic>
        <p:nvPicPr>
          <p:cNvPr id="3" name="Picture 2" descr="IMAG0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1206499"/>
            <a:ext cx="4738840" cy="2679701"/>
          </a:xfrm>
          <a:prstGeom prst="rect">
            <a:avLst/>
          </a:prstGeom>
        </p:spPr>
      </p:pic>
      <p:pic>
        <p:nvPicPr>
          <p:cNvPr id="5" name="Picture 4" descr="IMAG0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41921" y="517525"/>
            <a:ext cx="11347383" cy="64166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0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94958" cy="4419600"/>
          </a:xfrm>
          <a:prstGeom prst="rect">
            <a:avLst/>
          </a:prstGeom>
        </p:spPr>
      </p:pic>
      <p:pic>
        <p:nvPicPr>
          <p:cNvPr id="5" name="Picture 4" descr="IMAG0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0"/>
            <a:ext cx="5310321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477000" cy="8842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“Code of Conduct”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6934200" cy="5638800"/>
          </a:xfrm>
        </p:spPr>
        <p:txBody>
          <a:bodyPr/>
          <a:lstStyle/>
          <a:p>
            <a:r>
              <a:rPr lang="en-US" dirty="0" smtClean="0"/>
              <a:t>Titus 2:11-15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Some Conduct is Unacceptable</a:t>
            </a:r>
          </a:p>
          <a:p>
            <a:r>
              <a:rPr lang="en-US" dirty="0" smtClean="0"/>
              <a:t>Tit.2:12, Col.3:5-9, Eph.4:25-31, Gal.5:19-21, 1Cor.5:1ff, etc.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Some Conduct Should to be Expected</a:t>
            </a:r>
          </a:p>
          <a:p>
            <a:r>
              <a:rPr lang="en-US" dirty="0" smtClean="0"/>
              <a:t>Tit.2:12-15, Col.3:10-17, Gal.5:22-25, Matt.28:20, etc.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Failures In the Code of Conduct, Leads to Discipline</a:t>
            </a:r>
          </a:p>
          <a:p>
            <a:r>
              <a:rPr lang="en-US" dirty="0" smtClean="0"/>
              <a:t>1 Cor.5:1-8, 2 Thess.3:6-14. etc.</a:t>
            </a:r>
            <a:endParaRPr lang="en-US" dirty="0"/>
          </a:p>
        </p:txBody>
      </p:sp>
      <p:pic>
        <p:nvPicPr>
          <p:cNvPr id="5" name="Picture 4" descr="IMAG0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1" y="-1"/>
            <a:ext cx="2514600" cy="324747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800600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Hear the Gospel of Christ,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Acts 18:8</a:t>
            </a: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Believe in Jesus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Christ,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Acts 2:36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Repent and Turn to God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Acts 2:38</a:t>
            </a: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Confess Jesus Before Men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Acts 8:37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Be Baptized for Forgiveness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Ac.22:16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   -----------------------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72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Be Thou Faithful Unto Death,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Rev.2:10</a:t>
            </a:r>
          </a:p>
          <a:p>
            <a:pPr marL="609600" indent="-609600">
              <a:lnSpc>
                <a:spcPct val="90000"/>
              </a:lnSpc>
              <a:buClrTx/>
              <a:buSzPct val="72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If Err From The Faith: Repent and Pray God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Acts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8:22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6868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fromWordArt="1">
            <a:prstTxWarp prst="textPlain">
              <a:avLst>
                <a:gd name="adj" fmla="val 4994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The Plan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o</a:t>
            </a:r>
            <a:r>
              <a:rPr lang="en-US" sz="3600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f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Salvation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9000"/>
      <p:bldP spid="378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ght Grey Segoe 4X3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8890</TotalTime>
  <Words>125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1_Light Grey Segoe 4X3</vt:lpstr>
      <vt:lpstr>2017 Daytona 500 was last  Sunday, February 26 </vt:lpstr>
      <vt:lpstr>Slide 2</vt:lpstr>
      <vt:lpstr>Slide 3</vt:lpstr>
      <vt:lpstr>Slide 4</vt:lpstr>
      <vt:lpstr>“Code of Conduct”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“Code of Conduct”</dc:title>
  <dc:creator>Owner</dc:creator>
  <cp:lastModifiedBy>Danny McKibben</cp:lastModifiedBy>
  <cp:revision>56</cp:revision>
  <dcterms:created xsi:type="dcterms:W3CDTF">2017-02-21T19:02:49Z</dcterms:created>
  <dcterms:modified xsi:type="dcterms:W3CDTF">2017-03-05T17:07:57Z</dcterms:modified>
</cp:coreProperties>
</file>