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notesMasterIdLst>
    <p:notesMasterId r:id="rId6"/>
  </p:notesMasterIdLst>
  <p:sldIdLst>
    <p:sldId id="256" r:id="rId3"/>
    <p:sldId id="263" r:id="rId4"/>
    <p:sldId id="262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676" autoAdjust="0"/>
  </p:normalViewPr>
  <p:slideViewPr>
    <p:cSldViewPr>
      <p:cViewPr>
        <p:scale>
          <a:sx n="60" d="100"/>
          <a:sy n="60" d="100"/>
        </p:scale>
        <p:origin x="-1598" y="-5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9537C6-15AC-4DB8-8F88-45531F75824C}" type="datetimeFigureOut">
              <a:rPr lang="en-US" smtClean="0"/>
              <a:pPr/>
              <a:t>12/31/2016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4A6D4B-7573-4C2F-B863-02548CD4B2B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EC7E1F-C3F6-4077-98A4-C061B39809D1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654DA-197C-42E2-B40E-65295D53AF53}" type="datetimeFigureOut">
              <a:rPr lang="en-US" smtClean="0"/>
              <a:pPr/>
              <a:t>12/31/2016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161EA-3838-4585-991A-9FE3F83376D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reeform 9"/>
          <p:cNvSpPr>
            <a:spLocks/>
          </p:cNvSpPr>
          <p:nvPr userDrawn="1"/>
        </p:nvSpPr>
        <p:spPr bwMode="auto">
          <a:xfrm flipH="1">
            <a:off x="1143000" y="-762000"/>
            <a:ext cx="8001000" cy="2590800"/>
          </a:xfrm>
          <a:custGeom>
            <a:avLst/>
            <a:gdLst/>
            <a:ahLst/>
            <a:cxnLst>
              <a:cxn ang="0">
                <a:pos x="0" y="2527"/>
              </a:cxn>
              <a:cxn ang="0">
                <a:pos x="6913" y="3360"/>
              </a:cxn>
              <a:cxn ang="0">
                <a:pos x="0" y="2144"/>
              </a:cxn>
              <a:cxn ang="0">
                <a:pos x="0" y="2527"/>
              </a:cxn>
            </a:cxnLst>
            <a:rect l="0" t="0" r="r" b="b"/>
            <a:pathLst>
              <a:path w="6913" h="3360">
                <a:moveTo>
                  <a:pt x="0" y="2527"/>
                </a:moveTo>
                <a:cubicBezTo>
                  <a:pt x="5458" y="360"/>
                  <a:pt x="6913" y="3360"/>
                  <a:pt x="6913" y="3360"/>
                </a:cubicBezTo>
                <a:cubicBezTo>
                  <a:pt x="6913" y="3360"/>
                  <a:pt x="5593" y="0"/>
                  <a:pt x="0" y="2144"/>
                </a:cubicBezTo>
                <a:cubicBezTo>
                  <a:pt x="0" y="2144"/>
                  <a:pt x="0" y="2197"/>
                  <a:pt x="0" y="2527"/>
                </a:cubicBezTo>
                <a:close/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Freeform 8"/>
          <p:cNvSpPr>
            <a:spLocks/>
          </p:cNvSpPr>
          <p:nvPr userDrawn="1"/>
        </p:nvSpPr>
        <p:spPr bwMode="auto">
          <a:xfrm flipH="1">
            <a:off x="1600200" y="-762000"/>
            <a:ext cx="7543800" cy="2438400"/>
          </a:xfrm>
          <a:custGeom>
            <a:avLst/>
            <a:gdLst/>
            <a:ahLst/>
            <a:cxnLst>
              <a:cxn ang="0">
                <a:pos x="0" y="2527"/>
              </a:cxn>
              <a:cxn ang="0">
                <a:pos x="6913" y="3360"/>
              </a:cxn>
              <a:cxn ang="0">
                <a:pos x="0" y="2144"/>
              </a:cxn>
              <a:cxn ang="0">
                <a:pos x="0" y="2527"/>
              </a:cxn>
            </a:cxnLst>
            <a:rect l="0" t="0" r="r" b="b"/>
            <a:pathLst>
              <a:path w="6913" h="3360">
                <a:moveTo>
                  <a:pt x="0" y="2527"/>
                </a:moveTo>
                <a:cubicBezTo>
                  <a:pt x="5458" y="360"/>
                  <a:pt x="6913" y="3360"/>
                  <a:pt x="6913" y="3360"/>
                </a:cubicBezTo>
                <a:cubicBezTo>
                  <a:pt x="6913" y="3360"/>
                  <a:pt x="5593" y="0"/>
                  <a:pt x="0" y="2144"/>
                </a:cubicBezTo>
                <a:cubicBezTo>
                  <a:pt x="0" y="2144"/>
                  <a:pt x="0" y="2197"/>
                  <a:pt x="0" y="2527"/>
                </a:cubicBezTo>
                <a:close/>
              </a:path>
            </a:pathLst>
          </a:custGeom>
          <a:solidFill>
            <a:schemeClr val="accent4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Rectangle 3"/>
          <p:cNvSpPr>
            <a:spLocks noChangeArrowheads="1"/>
          </p:cNvSpPr>
          <p:nvPr userDrawn="1"/>
        </p:nvSpPr>
        <p:spPr bwMode="auto">
          <a:xfrm>
            <a:off x="0" y="5943600"/>
            <a:ext cx="9154274" cy="1066800"/>
          </a:xfrm>
          <a:custGeom>
            <a:avLst/>
            <a:gdLst>
              <a:gd name="connsiteX0" fmla="*/ 0 w 9144000"/>
              <a:gd name="connsiteY0" fmla="*/ 0 h 3581400"/>
              <a:gd name="connsiteX1" fmla="*/ 9144000 w 9144000"/>
              <a:gd name="connsiteY1" fmla="*/ 0 h 3581400"/>
              <a:gd name="connsiteX2" fmla="*/ 9144000 w 9144000"/>
              <a:gd name="connsiteY2" fmla="*/ 3581400 h 3581400"/>
              <a:gd name="connsiteX3" fmla="*/ 0 w 9144000"/>
              <a:gd name="connsiteY3" fmla="*/ 3581400 h 3581400"/>
              <a:gd name="connsiteX4" fmla="*/ 0 w 9144000"/>
              <a:gd name="connsiteY4" fmla="*/ 0 h 3581400"/>
              <a:gd name="connsiteX0" fmla="*/ 0 w 9144000"/>
              <a:gd name="connsiteY0" fmla="*/ 0 h 3581400"/>
              <a:gd name="connsiteX1" fmla="*/ 9144000 w 9144000"/>
              <a:gd name="connsiteY1" fmla="*/ 0 h 3581400"/>
              <a:gd name="connsiteX2" fmla="*/ 4800600 w 9144000"/>
              <a:gd name="connsiteY2" fmla="*/ 1828800 h 3581400"/>
              <a:gd name="connsiteX3" fmla="*/ 0 w 9144000"/>
              <a:gd name="connsiteY3" fmla="*/ 3581400 h 3581400"/>
              <a:gd name="connsiteX4" fmla="*/ 0 w 9144000"/>
              <a:gd name="connsiteY4" fmla="*/ 0 h 3581400"/>
              <a:gd name="connsiteX0" fmla="*/ 0 w 9144000"/>
              <a:gd name="connsiteY0" fmla="*/ 0 h 3581400"/>
              <a:gd name="connsiteX1" fmla="*/ 9144000 w 9144000"/>
              <a:gd name="connsiteY1" fmla="*/ 0 h 3581400"/>
              <a:gd name="connsiteX2" fmla="*/ 4800600 w 9144000"/>
              <a:gd name="connsiteY2" fmla="*/ 1828800 h 3581400"/>
              <a:gd name="connsiteX3" fmla="*/ 0 w 9144000"/>
              <a:gd name="connsiteY3" fmla="*/ 3581400 h 3581400"/>
              <a:gd name="connsiteX4" fmla="*/ 0 w 9144000"/>
              <a:gd name="connsiteY4" fmla="*/ 0 h 3581400"/>
              <a:gd name="connsiteX0" fmla="*/ 0 w 9144000"/>
              <a:gd name="connsiteY0" fmla="*/ 0 h 3581400"/>
              <a:gd name="connsiteX1" fmla="*/ 9144000 w 9144000"/>
              <a:gd name="connsiteY1" fmla="*/ 0 h 3581400"/>
              <a:gd name="connsiteX2" fmla="*/ 4800600 w 9144000"/>
              <a:gd name="connsiteY2" fmla="*/ 1828800 h 3581400"/>
              <a:gd name="connsiteX3" fmla="*/ 0 w 9144000"/>
              <a:gd name="connsiteY3" fmla="*/ 3581400 h 3581400"/>
              <a:gd name="connsiteX4" fmla="*/ 0 w 9144000"/>
              <a:gd name="connsiteY4" fmla="*/ 0 h 3581400"/>
              <a:gd name="connsiteX0" fmla="*/ 0 w 9144000"/>
              <a:gd name="connsiteY0" fmla="*/ 0 h 3581400"/>
              <a:gd name="connsiteX1" fmla="*/ 9144000 w 9144000"/>
              <a:gd name="connsiteY1" fmla="*/ 0 h 3581400"/>
              <a:gd name="connsiteX2" fmla="*/ 2971800 w 9144000"/>
              <a:gd name="connsiteY2" fmla="*/ 914400 h 3581400"/>
              <a:gd name="connsiteX3" fmla="*/ 0 w 9144000"/>
              <a:gd name="connsiteY3" fmla="*/ 3581400 h 3581400"/>
              <a:gd name="connsiteX4" fmla="*/ 0 w 9144000"/>
              <a:gd name="connsiteY4" fmla="*/ 0 h 3581400"/>
              <a:gd name="connsiteX0" fmla="*/ 0 w 9144000"/>
              <a:gd name="connsiteY0" fmla="*/ 0 h 3581400"/>
              <a:gd name="connsiteX1" fmla="*/ 9144000 w 9144000"/>
              <a:gd name="connsiteY1" fmla="*/ 0 h 3581400"/>
              <a:gd name="connsiteX2" fmla="*/ 2971800 w 9144000"/>
              <a:gd name="connsiteY2" fmla="*/ 914400 h 3581400"/>
              <a:gd name="connsiteX3" fmla="*/ 0 w 9144000"/>
              <a:gd name="connsiteY3" fmla="*/ 3581400 h 3581400"/>
              <a:gd name="connsiteX4" fmla="*/ 0 w 9144000"/>
              <a:gd name="connsiteY4" fmla="*/ 0 h 3581400"/>
              <a:gd name="connsiteX0" fmla="*/ 0 w 9144000"/>
              <a:gd name="connsiteY0" fmla="*/ 0 h 3581400"/>
              <a:gd name="connsiteX1" fmla="*/ 9144000 w 9144000"/>
              <a:gd name="connsiteY1" fmla="*/ 0 h 3581400"/>
              <a:gd name="connsiteX2" fmla="*/ 2971800 w 9144000"/>
              <a:gd name="connsiteY2" fmla="*/ 914400 h 3581400"/>
              <a:gd name="connsiteX3" fmla="*/ 0 w 9144000"/>
              <a:gd name="connsiteY3" fmla="*/ 3581400 h 3581400"/>
              <a:gd name="connsiteX4" fmla="*/ 0 w 9144000"/>
              <a:gd name="connsiteY4" fmla="*/ 0 h 3581400"/>
              <a:gd name="connsiteX0" fmla="*/ 0 w 9144000"/>
              <a:gd name="connsiteY0" fmla="*/ 0 h 3581400"/>
              <a:gd name="connsiteX1" fmla="*/ 9144000 w 9144000"/>
              <a:gd name="connsiteY1" fmla="*/ 0 h 3581400"/>
              <a:gd name="connsiteX2" fmla="*/ 2971800 w 9144000"/>
              <a:gd name="connsiteY2" fmla="*/ 914400 h 3581400"/>
              <a:gd name="connsiteX3" fmla="*/ 0 w 9144000"/>
              <a:gd name="connsiteY3" fmla="*/ 3581400 h 3581400"/>
              <a:gd name="connsiteX4" fmla="*/ 0 w 9144000"/>
              <a:gd name="connsiteY4" fmla="*/ 0 h 3581400"/>
              <a:gd name="connsiteX0" fmla="*/ 0 w 9144000"/>
              <a:gd name="connsiteY0" fmla="*/ 0 h 3581400"/>
              <a:gd name="connsiteX1" fmla="*/ 9144000 w 9144000"/>
              <a:gd name="connsiteY1" fmla="*/ 0 h 3581400"/>
              <a:gd name="connsiteX2" fmla="*/ 0 w 9144000"/>
              <a:gd name="connsiteY2" fmla="*/ 3581400 h 3581400"/>
              <a:gd name="connsiteX3" fmla="*/ 0 w 9144000"/>
              <a:gd name="connsiteY3" fmla="*/ 0 h 3581400"/>
              <a:gd name="connsiteX0" fmla="*/ 0 w 9144000"/>
              <a:gd name="connsiteY0" fmla="*/ 0 h 3581400"/>
              <a:gd name="connsiteX1" fmla="*/ 9144000 w 9144000"/>
              <a:gd name="connsiteY1" fmla="*/ 0 h 3581400"/>
              <a:gd name="connsiteX2" fmla="*/ 0 w 9144000"/>
              <a:gd name="connsiteY2" fmla="*/ 3581400 h 3581400"/>
              <a:gd name="connsiteX3" fmla="*/ 0 w 9144000"/>
              <a:gd name="connsiteY3" fmla="*/ 0 h 3581400"/>
              <a:gd name="connsiteX0" fmla="*/ 0 w 9144000"/>
              <a:gd name="connsiteY0" fmla="*/ 0 h 3581400"/>
              <a:gd name="connsiteX1" fmla="*/ 9144000 w 9144000"/>
              <a:gd name="connsiteY1" fmla="*/ 0 h 3581400"/>
              <a:gd name="connsiteX2" fmla="*/ 0 w 9144000"/>
              <a:gd name="connsiteY2" fmla="*/ 3581400 h 3581400"/>
              <a:gd name="connsiteX3" fmla="*/ 0 w 9144000"/>
              <a:gd name="connsiteY3" fmla="*/ 0 h 3581400"/>
              <a:gd name="connsiteX0" fmla="*/ 0 w 9144000"/>
              <a:gd name="connsiteY0" fmla="*/ 0 h 3581400"/>
              <a:gd name="connsiteX1" fmla="*/ 9144000 w 9144000"/>
              <a:gd name="connsiteY1" fmla="*/ 0 h 3581400"/>
              <a:gd name="connsiteX2" fmla="*/ 0 w 9144000"/>
              <a:gd name="connsiteY2" fmla="*/ 3581400 h 3581400"/>
              <a:gd name="connsiteX3" fmla="*/ 0 w 9144000"/>
              <a:gd name="connsiteY3" fmla="*/ 0 h 3581400"/>
              <a:gd name="connsiteX0" fmla="*/ 0 w 9144000"/>
              <a:gd name="connsiteY0" fmla="*/ 0 h 3581400"/>
              <a:gd name="connsiteX1" fmla="*/ 9144000 w 9144000"/>
              <a:gd name="connsiteY1" fmla="*/ 0 h 3581400"/>
              <a:gd name="connsiteX2" fmla="*/ 0 w 9144000"/>
              <a:gd name="connsiteY2" fmla="*/ 3581400 h 3581400"/>
              <a:gd name="connsiteX3" fmla="*/ 0 w 9144000"/>
              <a:gd name="connsiteY3" fmla="*/ 0 h 3581400"/>
              <a:gd name="connsiteX0" fmla="*/ 0 w 9144000"/>
              <a:gd name="connsiteY0" fmla="*/ 0 h 3581400"/>
              <a:gd name="connsiteX1" fmla="*/ 9144000 w 9144000"/>
              <a:gd name="connsiteY1" fmla="*/ 0 h 3581400"/>
              <a:gd name="connsiteX2" fmla="*/ 0 w 9144000"/>
              <a:gd name="connsiteY2" fmla="*/ 3581400 h 3581400"/>
              <a:gd name="connsiteX3" fmla="*/ 0 w 9144000"/>
              <a:gd name="connsiteY3" fmla="*/ 0 h 3581400"/>
              <a:gd name="connsiteX0" fmla="*/ 0 w 9144000"/>
              <a:gd name="connsiteY0" fmla="*/ 0 h 1905000"/>
              <a:gd name="connsiteX1" fmla="*/ 9144000 w 9144000"/>
              <a:gd name="connsiteY1" fmla="*/ 0 h 1905000"/>
              <a:gd name="connsiteX2" fmla="*/ 0 w 9144000"/>
              <a:gd name="connsiteY2" fmla="*/ 1905000 h 1905000"/>
              <a:gd name="connsiteX3" fmla="*/ 0 w 9144000"/>
              <a:gd name="connsiteY3" fmla="*/ 0 h 1905000"/>
              <a:gd name="connsiteX0" fmla="*/ 0 w 9144000"/>
              <a:gd name="connsiteY0" fmla="*/ 0 h 1905000"/>
              <a:gd name="connsiteX1" fmla="*/ 9144000 w 9144000"/>
              <a:gd name="connsiteY1" fmla="*/ 0 h 1905000"/>
              <a:gd name="connsiteX2" fmla="*/ 0 w 9144000"/>
              <a:gd name="connsiteY2" fmla="*/ 1905000 h 1905000"/>
              <a:gd name="connsiteX3" fmla="*/ 0 w 9144000"/>
              <a:gd name="connsiteY3" fmla="*/ 0 h 1905000"/>
              <a:gd name="connsiteX0" fmla="*/ 0 w 9144000"/>
              <a:gd name="connsiteY0" fmla="*/ 0 h 2349500"/>
              <a:gd name="connsiteX1" fmla="*/ 9144000 w 9144000"/>
              <a:gd name="connsiteY1" fmla="*/ 0 h 2349500"/>
              <a:gd name="connsiteX2" fmla="*/ 0 w 9144000"/>
              <a:gd name="connsiteY2" fmla="*/ 1905000 h 2349500"/>
              <a:gd name="connsiteX3" fmla="*/ 0 w 9144000"/>
              <a:gd name="connsiteY3" fmla="*/ 0 h 2349500"/>
              <a:gd name="connsiteX0" fmla="*/ 0 w 9144000"/>
              <a:gd name="connsiteY0" fmla="*/ 0 h 2349500"/>
              <a:gd name="connsiteX1" fmla="*/ 9144000 w 9144000"/>
              <a:gd name="connsiteY1" fmla="*/ 0 h 2349500"/>
              <a:gd name="connsiteX2" fmla="*/ 0 w 9144000"/>
              <a:gd name="connsiteY2" fmla="*/ 1905000 h 2349500"/>
              <a:gd name="connsiteX3" fmla="*/ 0 w 9144000"/>
              <a:gd name="connsiteY3" fmla="*/ 0 h 2349500"/>
              <a:gd name="connsiteX0" fmla="*/ 0 w 9144000"/>
              <a:gd name="connsiteY0" fmla="*/ 1 h 2349501"/>
              <a:gd name="connsiteX1" fmla="*/ 9144000 w 9144000"/>
              <a:gd name="connsiteY1" fmla="*/ 1 h 2349501"/>
              <a:gd name="connsiteX2" fmla="*/ 0 w 9144000"/>
              <a:gd name="connsiteY2" fmla="*/ 1905001 h 2349501"/>
              <a:gd name="connsiteX3" fmla="*/ 0 w 9144000"/>
              <a:gd name="connsiteY3" fmla="*/ 1 h 2349501"/>
              <a:gd name="connsiteX0" fmla="*/ 0 w 9144000"/>
              <a:gd name="connsiteY0" fmla="*/ 671286 h 3020786"/>
              <a:gd name="connsiteX1" fmla="*/ 9144000 w 9144000"/>
              <a:gd name="connsiteY1" fmla="*/ 671286 h 3020786"/>
              <a:gd name="connsiteX2" fmla="*/ 0 w 9144000"/>
              <a:gd name="connsiteY2" fmla="*/ 1905001 h 3020786"/>
              <a:gd name="connsiteX3" fmla="*/ 0 w 9144000"/>
              <a:gd name="connsiteY3" fmla="*/ 671286 h 3020786"/>
              <a:gd name="connsiteX0" fmla="*/ 0 w 9144000"/>
              <a:gd name="connsiteY0" fmla="*/ -1 h 2349499"/>
              <a:gd name="connsiteX1" fmla="*/ 9144000 w 9144000"/>
              <a:gd name="connsiteY1" fmla="*/ -1 h 2349499"/>
              <a:gd name="connsiteX2" fmla="*/ 0 w 9144000"/>
              <a:gd name="connsiteY2" fmla="*/ 1233714 h 2349499"/>
              <a:gd name="connsiteX3" fmla="*/ 0 w 9144000"/>
              <a:gd name="connsiteY3" fmla="*/ -1 h 2349499"/>
              <a:gd name="connsiteX0" fmla="*/ 0 w 9144000"/>
              <a:gd name="connsiteY0" fmla="*/ 0 h 2349500"/>
              <a:gd name="connsiteX1" fmla="*/ 9144000 w 9144000"/>
              <a:gd name="connsiteY1" fmla="*/ 0 h 2349500"/>
              <a:gd name="connsiteX2" fmla="*/ 0 w 9144000"/>
              <a:gd name="connsiteY2" fmla="*/ 1233715 h 2349500"/>
              <a:gd name="connsiteX3" fmla="*/ 0 w 9144000"/>
              <a:gd name="connsiteY3" fmla="*/ 0 h 2349500"/>
              <a:gd name="connsiteX0" fmla="*/ 0 w 9144000"/>
              <a:gd name="connsiteY0" fmla="*/ 0 h 2181679"/>
              <a:gd name="connsiteX1" fmla="*/ 9144000 w 9144000"/>
              <a:gd name="connsiteY1" fmla="*/ 0 h 2181679"/>
              <a:gd name="connsiteX2" fmla="*/ 0 w 9144000"/>
              <a:gd name="connsiteY2" fmla="*/ 1233715 h 2181679"/>
              <a:gd name="connsiteX3" fmla="*/ 0 w 9144000"/>
              <a:gd name="connsiteY3" fmla="*/ 0 h 2181679"/>
              <a:gd name="connsiteX0" fmla="*/ 0 w 9144000"/>
              <a:gd name="connsiteY0" fmla="*/ 0 h 2237619"/>
              <a:gd name="connsiteX1" fmla="*/ 9144000 w 9144000"/>
              <a:gd name="connsiteY1" fmla="*/ 0 h 2237619"/>
              <a:gd name="connsiteX2" fmla="*/ 0 w 9144000"/>
              <a:gd name="connsiteY2" fmla="*/ 1233715 h 2237619"/>
              <a:gd name="connsiteX3" fmla="*/ 0 w 9144000"/>
              <a:gd name="connsiteY3" fmla="*/ 0 h 2237619"/>
              <a:gd name="connsiteX0" fmla="*/ 0 w 10439400"/>
              <a:gd name="connsiteY0" fmla="*/ 0 h 1432615"/>
              <a:gd name="connsiteX1" fmla="*/ 9144000 w 10439400"/>
              <a:gd name="connsiteY1" fmla="*/ 0 h 1432615"/>
              <a:gd name="connsiteX2" fmla="*/ 7772400 w 10439400"/>
              <a:gd name="connsiteY2" fmla="*/ 1193397 h 1432615"/>
              <a:gd name="connsiteX3" fmla="*/ 0 w 10439400"/>
              <a:gd name="connsiteY3" fmla="*/ 1233715 h 1432615"/>
              <a:gd name="connsiteX4" fmla="*/ 0 w 10439400"/>
              <a:gd name="connsiteY4" fmla="*/ 0 h 1432615"/>
              <a:gd name="connsiteX0" fmla="*/ 0 w 10668000"/>
              <a:gd name="connsiteY0" fmla="*/ 0 h 1846539"/>
              <a:gd name="connsiteX1" fmla="*/ 9144000 w 10668000"/>
              <a:gd name="connsiteY1" fmla="*/ 0 h 1846539"/>
              <a:gd name="connsiteX2" fmla="*/ 9144000 w 10668000"/>
              <a:gd name="connsiteY2" fmla="*/ 1640920 h 1846539"/>
              <a:gd name="connsiteX3" fmla="*/ 0 w 10668000"/>
              <a:gd name="connsiteY3" fmla="*/ 1233715 h 1846539"/>
              <a:gd name="connsiteX4" fmla="*/ 0 w 10668000"/>
              <a:gd name="connsiteY4" fmla="*/ 0 h 1846539"/>
              <a:gd name="connsiteX0" fmla="*/ 0 w 10668000"/>
              <a:gd name="connsiteY0" fmla="*/ 234984 h 2081523"/>
              <a:gd name="connsiteX1" fmla="*/ 9144000 w 10668000"/>
              <a:gd name="connsiteY1" fmla="*/ 234984 h 2081523"/>
              <a:gd name="connsiteX2" fmla="*/ 9144000 w 10668000"/>
              <a:gd name="connsiteY2" fmla="*/ 1875904 h 2081523"/>
              <a:gd name="connsiteX3" fmla="*/ 0 w 10668000"/>
              <a:gd name="connsiteY3" fmla="*/ 1468699 h 2081523"/>
              <a:gd name="connsiteX4" fmla="*/ 0 w 10668000"/>
              <a:gd name="connsiteY4" fmla="*/ 234984 h 2081523"/>
              <a:gd name="connsiteX0" fmla="*/ 0 w 9144000"/>
              <a:gd name="connsiteY0" fmla="*/ 234983 h 2081522"/>
              <a:gd name="connsiteX1" fmla="*/ 9144000 w 9144000"/>
              <a:gd name="connsiteY1" fmla="*/ 234983 h 2081522"/>
              <a:gd name="connsiteX2" fmla="*/ 9144000 w 9144000"/>
              <a:gd name="connsiteY2" fmla="*/ 1875903 h 2081522"/>
              <a:gd name="connsiteX3" fmla="*/ 0 w 9144000"/>
              <a:gd name="connsiteY3" fmla="*/ 1468698 h 2081522"/>
              <a:gd name="connsiteX4" fmla="*/ 0 w 9144000"/>
              <a:gd name="connsiteY4" fmla="*/ 234983 h 2081522"/>
              <a:gd name="connsiteX0" fmla="*/ 0 w 9144000"/>
              <a:gd name="connsiteY0" fmla="*/ 730583 h 2577122"/>
              <a:gd name="connsiteX1" fmla="*/ 4940300 w 9144000"/>
              <a:gd name="connsiteY1" fmla="*/ 0 h 2577122"/>
              <a:gd name="connsiteX2" fmla="*/ 9144000 w 9144000"/>
              <a:gd name="connsiteY2" fmla="*/ 730583 h 2577122"/>
              <a:gd name="connsiteX3" fmla="*/ 9144000 w 9144000"/>
              <a:gd name="connsiteY3" fmla="*/ 2371503 h 2577122"/>
              <a:gd name="connsiteX4" fmla="*/ 0 w 9144000"/>
              <a:gd name="connsiteY4" fmla="*/ 1964298 h 2577122"/>
              <a:gd name="connsiteX5" fmla="*/ 0 w 9144000"/>
              <a:gd name="connsiteY5" fmla="*/ 730583 h 2577122"/>
              <a:gd name="connsiteX0" fmla="*/ 0 w 9144000"/>
              <a:gd name="connsiteY0" fmla="*/ 730583 h 2163196"/>
              <a:gd name="connsiteX1" fmla="*/ 4940300 w 9144000"/>
              <a:gd name="connsiteY1" fmla="*/ 0 h 2163196"/>
              <a:gd name="connsiteX2" fmla="*/ 9144000 w 9144000"/>
              <a:gd name="connsiteY2" fmla="*/ 730583 h 2163196"/>
              <a:gd name="connsiteX3" fmla="*/ 9144000 w 9144000"/>
              <a:gd name="connsiteY3" fmla="*/ 1598367 h 2163196"/>
              <a:gd name="connsiteX4" fmla="*/ 0 w 9144000"/>
              <a:gd name="connsiteY4" fmla="*/ 1964298 h 2163196"/>
              <a:gd name="connsiteX5" fmla="*/ 0 w 9144000"/>
              <a:gd name="connsiteY5" fmla="*/ 730583 h 2163196"/>
              <a:gd name="connsiteX0" fmla="*/ 0 w 9144000"/>
              <a:gd name="connsiteY0" fmla="*/ 913051 h 2345664"/>
              <a:gd name="connsiteX1" fmla="*/ 4940300 w 9144000"/>
              <a:gd name="connsiteY1" fmla="*/ 182468 h 2345664"/>
              <a:gd name="connsiteX2" fmla="*/ 9144000 w 9144000"/>
              <a:gd name="connsiteY2" fmla="*/ 296129 h 2345664"/>
              <a:gd name="connsiteX3" fmla="*/ 9144000 w 9144000"/>
              <a:gd name="connsiteY3" fmla="*/ 1780835 h 2345664"/>
              <a:gd name="connsiteX4" fmla="*/ 0 w 9144000"/>
              <a:gd name="connsiteY4" fmla="*/ 2146766 h 2345664"/>
              <a:gd name="connsiteX5" fmla="*/ 0 w 9144000"/>
              <a:gd name="connsiteY5" fmla="*/ 913051 h 2345664"/>
              <a:gd name="connsiteX0" fmla="*/ 0 w 9144000"/>
              <a:gd name="connsiteY0" fmla="*/ 833404 h 2266017"/>
              <a:gd name="connsiteX1" fmla="*/ 4940300 w 9144000"/>
              <a:gd name="connsiteY1" fmla="*/ 102821 h 2266017"/>
              <a:gd name="connsiteX2" fmla="*/ 9144000 w 9144000"/>
              <a:gd name="connsiteY2" fmla="*/ 216482 h 2266017"/>
              <a:gd name="connsiteX3" fmla="*/ 9144000 w 9144000"/>
              <a:gd name="connsiteY3" fmla="*/ 1701188 h 2266017"/>
              <a:gd name="connsiteX4" fmla="*/ 0 w 9144000"/>
              <a:gd name="connsiteY4" fmla="*/ 2067119 h 2266017"/>
              <a:gd name="connsiteX5" fmla="*/ 0 w 9144000"/>
              <a:gd name="connsiteY5" fmla="*/ 833404 h 2266017"/>
              <a:gd name="connsiteX0" fmla="*/ 0 w 9144000"/>
              <a:gd name="connsiteY0" fmla="*/ 832082 h 2264695"/>
              <a:gd name="connsiteX1" fmla="*/ 3568700 w 9144000"/>
              <a:gd name="connsiteY1" fmla="*/ 102821 h 2264695"/>
              <a:gd name="connsiteX2" fmla="*/ 9144000 w 9144000"/>
              <a:gd name="connsiteY2" fmla="*/ 215160 h 2264695"/>
              <a:gd name="connsiteX3" fmla="*/ 9144000 w 9144000"/>
              <a:gd name="connsiteY3" fmla="*/ 1699866 h 2264695"/>
              <a:gd name="connsiteX4" fmla="*/ 0 w 9144000"/>
              <a:gd name="connsiteY4" fmla="*/ 2065797 h 2264695"/>
              <a:gd name="connsiteX5" fmla="*/ 0 w 9144000"/>
              <a:gd name="connsiteY5" fmla="*/ 832082 h 2264695"/>
              <a:gd name="connsiteX0" fmla="*/ 0 w 9144000"/>
              <a:gd name="connsiteY0" fmla="*/ 832082 h 2264695"/>
              <a:gd name="connsiteX1" fmla="*/ 3568700 w 9144000"/>
              <a:gd name="connsiteY1" fmla="*/ 102821 h 2264695"/>
              <a:gd name="connsiteX2" fmla="*/ 9144000 w 9144000"/>
              <a:gd name="connsiteY2" fmla="*/ 215160 h 2264695"/>
              <a:gd name="connsiteX3" fmla="*/ 9144000 w 9144000"/>
              <a:gd name="connsiteY3" fmla="*/ 1699866 h 2264695"/>
              <a:gd name="connsiteX4" fmla="*/ 0 w 9144000"/>
              <a:gd name="connsiteY4" fmla="*/ 2065797 h 2264695"/>
              <a:gd name="connsiteX5" fmla="*/ 0 w 9144000"/>
              <a:gd name="connsiteY5" fmla="*/ 832082 h 2264695"/>
              <a:gd name="connsiteX0" fmla="*/ 0 w 9144000"/>
              <a:gd name="connsiteY0" fmla="*/ 832082 h 2264695"/>
              <a:gd name="connsiteX1" fmla="*/ 3568700 w 9144000"/>
              <a:gd name="connsiteY1" fmla="*/ 102821 h 2264695"/>
              <a:gd name="connsiteX2" fmla="*/ 9144000 w 9144000"/>
              <a:gd name="connsiteY2" fmla="*/ 215160 h 2264695"/>
              <a:gd name="connsiteX3" fmla="*/ 9144000 w 9144000"/>
              <a:gd name="connsiteY3" fmla="*/ 1699866 h 2264695"/>
              <a:gd name="connsiteX4" fmla="*/ 0 w 9144000"/>
              <a:gd name="connsiteY4" fmla="*/ 2065797 h 2264695"/>
              <a:gd name="connsiteX5" fmla="*/ 0 w 9144000"/>
              <a:gd name="connsiteY5" fmla="*/ 832082 h 2264695"/>
              <a:gd name="connsiteX0" fmla="*/ 0 w 9144000"/>
              <a:gd name="connsiteY0" fmla="*/ 761553 h 2194166"/>
              <a:gd name="connsiteX1" fmla="*/ 9144000 w 9144000"/>
              <a:gd name="connsiteY1" fmla="*/ 144631 h 2194166"/>
              <a:gd name="connsiteX2" fmla="*/ 9144000 w 9144000"/>
              <a:gd name="connsiteY2" fmla="*/ 1629337 h 2194166"/>
              <a:gd name="connsiteX3" fmla="*/ 0 w 9144000"/>
              <a:gd name="connsiteY3" fmla="*/ 1995268 h 2194166"/>
              <a:gd name="connsiteX4" fmla="*/ 0 w 9144000"/>
              <a:gd name="connsiteY4" fmla="*/ 761553 h 2194166"/>
              <a:gd name="connsiteX0" fmla="*/ 0 w 9144000"/>
              <a:gd name="connsiteY0" fmla="*/ 761553 h 2442422"/>
              <a:gd name="connsiteX1" fmla="*/ 9144000 w 9144000"/>
              <a:gd name="connsiteY1" fmla="*/ 144631 h 2442422"/>
              <a:gd name="connsiteX2" fmla="*/ 9144000 w 9144000"/>
              <a:gd name="connsiteY2" fmla="*/ 1629337 h 2442422"/>
              <a:gd name="connsiteX3" fmla="*/ 0 w 9144000"/>
              <a:gd name="connsiteY3" fmla="*/ 1995268 h 2442422"/>
              <a:gd name="connsiteX4" fmla="*/ 0 w 9144000"/>
              <a:gd name="connsiteY4" fmla="*/ 761553 h 2442422"/>
              <a:gd name="connsiteX0" fmla="*/ 0 w 9144000"/>
              <a:gd name="connsiteY0" fmla="*/ 1711324 h 3392193"/>
              <a:gd name="connsiteX1" fmla="*/ 9144000 w 9144000"/>
              <a:gd name="connsiteY1" fmla="*/ 1094402 h 3392193"/>
              <a:gd name="connsiteX2" fmla="*/ 9144000 w 9144000"/>
              <a:gd name="connsiteY2" fmla="*/ 2579108 h 3392193"/>
              <a:gd name="connsiteX3" fmla="*/ 0 w 9144000"/>
              <a:gd name="connsiteY3" fmla="*/ 2945039 h 3392193"/>
              <a:gd name="connsiteX4" fmla="*/ 0 w 9144000"/>
              <a:gd name="connsiteY4" fmla="*/ 1711324 h 3392193"/>
              <a:gd name="connsiteX0" fmla="*/ 0 w 9144000"/>
              <a:gd name="connsiteY0" fmla="*/ 1711324 h 3392193"/>
              <a:gd name="connsiteX1" fmla="*/ 9144000 w 9144000"/>
              <a:gd name="connsiteY1" fmla="*/ 1094402 h 3392193"/>
              <a:gd name="connsiteX2" fmla="*/ 9144000 w 9144000"/>
              <a:gd name="connsiteY2" fmla="*/ 2579110 h 3392193"/>
              <a:gd name="connsiteX3" fmla="*/ 0 w 9144000"/>
              <a:gd name="connsiteY3" fmla="*/ 2945039 h 3392193"/>
              <a:gd name="connsiteX4" fmla="*/ 0 w 9144000"/>
              <a:gd name="connsiteY4" fmla="*/ 1711324 h 3392193"/>
              <a:gd name="connsiteX0" fmla="*/ 0 w 9144000"/>
              <a:gd name="connsiteY0" fmla="*/ 1711324 h 3392193"/>
              <a:gd name="connsiteX1" fmla="*/ 9144000 w 9144000"/>
              <a:gd name="connsiteY1" fmla="*/ 1094402 h 3392193"/>
              <a:gd name="connsiteX2" fmla="*/ 9144000 w 9144000"/>
              <a:gd name="connsiteY2" fmla="*/ 2579110 h 3392193"/>
              <a:gd name="connsiteX3" fmla="*/ 0 w 9144000"/>
              <a:gd name="connsiteY3" fmla="*/ 2945039 h 3392193"/>
              <a:gd name="connsiteX4" fmla="*/ 0 w 9144000"/>
              <a:gd name="connsiteY4" fmla="*/ 1711324 h 3392193"/>
              <a:gd name="connsiteX0" fmla="*/ 0 w 9144000"/>
              <a:gd name="connsiteY0" fmla="*/ 1711324 h 3392193"/>
              <a:gd name="connsiteX1" fmla="*/ 9144000 w 9144000"/>
              <a:gd name="connsiteY1" fmla="*/ 1094402 h 3392193"/>
              <a:gd name="connsiteX2" fmla="*/ 9144000 w 9144000"/>
              <a:gd name="connsiteY2" fmla="*/ 2879895 h 3392193"/>
              <a:gd name="connsiteX3" fmla="*/ 0 w 9144000"/>
              <a:gd name="connsiteY3" fmla="*/ 2945039 h 3392193"/>
              <a:gd name="connsiteX4" fmla="*/ 0 w 9144000"/>
              <a:gd name="connsiteY4" fmla="*/ 1711324 h 3392193"/>
              <a:gd name="connsiteX0" fmla="*/ 0 w 9154274"/>
              <a:gd name="connsiteY0" fmla="*/ 1711324 h 3392193"/>
              <a:gd name="connsiteX1" fmla="*/ 9144000 w 9154274"/>
              <a:gd name="connsiteY1" fmla="*/ 1094402 h 3392193"/>
              <a:gd name="connsiteX2" fmla="*/ 9154274 w 9154274"/>
              <a:gd name="connsiteY2" fmla="*/ 2961568 h 3392193"/>
              <a:gd name="connsiteX3" fmla="*/ 0 w 9154274"/>
              <a:gd name="connsiteY3" fmla="*/ 2945039 h 3392193"/>
              <a:gd name="connsiteX4" fmla="*/ 0 w 9154274"/>
              <a:gd name="connsiteY4" fmla="*/ 1711324 h 3392193"/>
              <a:gd name="connsiteX0" fmla="*/ 0 w 9154274"/>
              <a:gd name="connsiteY0" fmla="*/ 1711324 h 3392193"/>
              <a:gd name="connsiteX1" fmla="*/ 9144000 w 9154274"/>
              <a:gd name="connsiteY1" fmla="*/ 1094402 h 3392193"/>
              <a:gd name="connsiteX2" fmla="*/ 9154274 w 9154274"/>
              <a:gd name="connsiteY2" fmla="*/ 3010571 h 3392193"/>
              <a:gd name="connsiteX3" fmla="*/ 0 w 9154274"/>
              <a:gd name="connsiteY3" fmla="*/ 2945039 h 3392193"/>
              <a:gd name="connsiteX4" fmla="*/ 0 w 9154274"/>
              <a:gd name="connsiteY4" fmla="*/ 1711324 h 33921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4274" h="3392193">
                <a:moveTo>
                  <a:pt x="0" y="1711324"/>
                </a:moveTo>
                <a:cubicBezTo>
                  <a:pt x="513708" y="3392193"/>
                  <a:pt x="5445303" y="0"/>
                  <a:pt x="9144000" y="1094402"/>
                </a:cubicBezTo>
                <a:cubicBezTo>
                  <a:pt x="9147425" y="1716791"/>
                  <a:pt x="9150849" y="2388182"/>
                  <a:pt x="9154274" y="3010571"/>
                </a:cubicBezTo>
                <a:lnTo>
                  <a:pt x="0" y="2945039"/>
                </a:lnTo>
                <a:lnTo>
                  <a:pt x="0" y="1711324"/>
                </a:lnTo>
                <a:close/>
              </a:path>
            </a:pathLst>
          </a:custGeom>
          <a:solidFill>
            <a:schemeClr val="accent3">
              <a:lumMod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9"/>
          <p:cNvSpPr>
            <a:spLocks/>
          </p:cNvSpPr>
          <p:nvPr userDrawn="1"/>
        </p:nvSpPr>
        <p:spPr bwMode="auto">
          <a:xfrm flipV="1">
            <a:off x="0" y="3048000"/>
            <a:ext cx="8839200" cy="3429000"/>
          </a:xfrm>
          <a:custGeom>
            <a:avLst/>
            <a:gdLst/>
            <a:ahLst/>
            <a:cxnLst>
              <a:cxn ang="0">
                <a:pos x="0" y="2527"/>
              </a:cxn>
              <a:cxn ang="0">
                <a:pos x="6913" y="3360"/>
              </a:cxn>
              <a:cxn ang="0">
                <a:pos x="0" y="2144"/>
              </a:cxn>
              <a:cxn ang="0">
                <a:pos x="0" y="2527"/>
              </a:cxn>
            </a:cxnLst>
            <a:rect l="0" t="0" r="r" b="b"/>
            <a:pathLst>
              <a:path w="6913" h="3360">
                <a:moveTo>
                  <a:pt x="0" y="2527"/>
                </a:moveTo>
                <a:cubicBezTo>
                  <a:pt x="5458" y="360"/>
                  <a:pt x="6913" y="3360"/>
                  <a:pt x="6913" y="3360"/>
                </a:cubicBezTo>
                <a:cubicBezTo>
                  <a:pt x="6913" y="3360"/>
                  <a:pt x="5593" y="0"/>
                  <a:pt x="0" y="2144"/>
                </a:cubicBezTo>
                <a:cubicBezTo>
                  <a:pt x="0" y="2144"/>
                  <a:pt x="0" y="2197"/>
                  <a:pt x="0" y="2527"/>
                </a:cubicBezTo>
                <a:close/>
              </a:path>
            </a:pathLst>
          </a:custGeom>
          <a:solidFill>
            <a:schemeClr val="accent4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Freeform 8"/>
          <p:cNvSpPr>
            <a:spLocks/>
          </p:cNvSpPr>
          <p:nvPr userDrawn="1"/>
        </p:nvSpPr>
        <p:spPr bwMode="auto">
          <a:xfrm flipV="1">
            <a:off x="-1" y="3021106"/>
            <a:ext cx="8334103" cy="3227294"/>
          </a:xfrm>
          <a:custGeom>
            <a:avLst/>
            <a:gdLst/>
            <a:ahLst/>
            <a:cxnLst>
              <a:cxn ang="0">
                <a:pos x="0" y="2527"/>
              </a:cxn>
              <a:cxn ang="0">
                <a:pos x="6913" y="3360"/>
              </a:cxn>
              <a:cxn ang="0">
                <a:pos x="0" y="2144"/>
              </a:cxn>
              <a:cxn ang="0">
                <a:pos x="0" y="2527"/>
              </a:cxn>
            </a:cxnLst>
            <a:rect l="0" t="0" r="r" b="b"/>
            <a:pathLst>
              <a:path w="6913" h="3360">
                <a:moveTo>
                  <a:pt x="0" y="2527"/>
                </a:moveTo>
                <a:cubicBezTo>
                  <a:pt x="5458" y="360"/>
                  <a:pt x="6913" y="3360"/>
                  <a:pt x="6913" y="3360"/>
                </a:cubicBezTo>
                <a:cubicBezTo>
                  <a:pt x="6913" y="3360"/>
                  <a:pt x="5593" y="0"/>
                  <a:pt x="0" y="2144"/>
                </a:cubicBezTo>
                <a:cubicBezTo>
                  <a:pt x="0" y="2144"/>
                  <a:pt x="0" y="2197"/>
                  <a:pt x="0" y="2527"/>
                </a:cubicBezTo>
                <a:close/>
              </a:path>
            </a:pathLst>
          </a:custGeom>
          <a:solidFill>
            <a:schemeClr val="accent4">
              <a:alpha val="54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2976" y="2571744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28860" y="4071942"/>
            <a:ext cx="6400800" cy="642942"/>
          </a:xfrm>
        </p:spPr>
        <p:txBody>
          <a:bodyPr/>
          <a:lstStyle>
            <a:lvl1pPr marL="0" indent="0" algn="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  <p:transition spd="slow"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654DA-197C-42E2-B40E-65295D53AF53}" type="datetimeFigureOut">
              <a:rPr lang="en-US" smtClean="0"/>
              <a:pPr/>
              <a:t>12/31/2016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161EA-3838-4585-991A-9FE3F83376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654DA-197C-42E2-B40E-65295D53AF53}" type="datetimeFigureOut">
              <a:rPr lang="en-US" smtClean="0"/>
              <a:pPr/>
              <a:t>12/31/2016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161EA-3838-4585-991A-9FE3F83376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654DA-197C-42E2-B40E-65295D53AF53}" type="datetimeFigureOut">
              <a:rPr lang="en-US" smtClean="0"/>
              <a:pPr/>
              <a:t>12/31/2016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161EA-3838-4585-991A-9FE3F83376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654DA-197C-42E2-B40E-65295D53AF53}" type="datetimeFigureOut">
              <a:rPr lang="en-US" smtClean="0"/>
              <a:pPr/>
              <a:t>12/31/2016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161EA-3838-4585-991A-9FE3F83376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654DA-197C-42E2-B40E-65295D53AF53}" type="datetimeFigureOut">
              <a:rPr lang="en-US" smtClean="0"/>
              <a:pPr/>
              <a:t>12/31/2016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161EA-3838-4585-991A-9FE3F83376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654DA-197C-42E2-B40E-65295D53AF53}" type="datetimeFigureOut">
              <a:rPr lang="en-US" smtClean="0"/>
              <a:pPr/>
              <a:t>12/31/2016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161EA-3838-4585-991A-9FE3F83376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654DA-197C-42E2-B40E-65295D53AF53}" type="datetimeFigureOut">
              <a:rPr lang="en-US" smtClean="0"/>
              <a:pPr/>
              <a:t>12/31/2016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161EA-3838-4585-991A-9FE3F83376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654DA-197C-42E2-B40E-65295D53AF53}" type="datetimeFigureOut">
              <a:rPr lang="en-US" smtClean="0"/>
              <a:pPr/>
              <a:t>12/31/2016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161EA-3838-4585-991A-9FE3F83376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654DA-197C-42E2-B40E-65295D53AF53}" type="datetimeFigureOut">
              <a:rPr lang="en-US" smtClean="0"/>
              <a:pPr/>
              <a:t>12/31/2016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161EA-3838-4585-991A-9FE3F83376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654DA-197C-42E2-B40E-65295D53AF53}" type="datetimeFigureOut">
              <a:rPr lang="en-US" smtClean="0"/>
              <a:pPr/>
              <a:t>12/31/2016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161EA-3838-4585-991A-9FE3F83376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0" y="5943600"/>
            <a:ext cx="9154274" cy="1066800"/>
          </a:xfrm>
          <a:custGeom>
            <a:avLst/>
            <a:gdLst>
              <a:gd name="connsiteX0" fmla="*/ 0 w 9144000"/>
              <a:gd name="connsiteY0" fmla="*/ 0 h 3581400"/>
              <a:gd name="connsiteX1" fmla="*/ 9144000 w 9144000"/>
              <a:gd name="connsiteY1" fmla="*/ 0 h 3581400"/>
              <a:gd name="connsiteX2" fmla="*/ 9144000 w 9144000"/>
              <a:gd name="connsiteY2" fmla="*/ 3581400 h 3581400"/>
              <a:gd name="connsiteX3" fmla="*/ 0 w 9144000"/>
              <a:gd name="connsiteY3" fmla="*/ 3581400 h 3581400"/>
              <a:gd name="connsiteX4" fmla="*/ 0 w 9144000"/>
              <a:gd name="connsiteY4" fmla="*/ 0 h 3581400"/>
              <a:gd name="connsiteX0" fmla="*/ 0 w 9144000"/>
              <a:gd name="connsiteY0" fmla="*/ 0 h 3581400"/>
              <a:gd name="connsiteX1" fmla="*/ 9144000 w 9144000"/>
              <a:gd name="connsiteY1" fmla="*/ 0 h 3581400"/>
              <a:gd name="connsiteX2" fmla="*/ 4800600 w 9144000"/>
              <a:gd name="connsiteY2" fmla="*/ 1828800 h 3581400"/>
              <a:gd name="connsiteX3" fmla="*/ 0 w 9144000"/>
              <a:gd name="connsiteY3" fmla="*/ 3581400 h 3581400"/>
              <a:gd name="connsiteX4" fmla="*/ 0 w 9144000"/>
              <a:gd name="connsiteY4" fmla="*/ 0 h 3581400"/>
              <a:gd name="connsiteX0" fmla="*/ 0 w 9144000"/>
              <a:gd name="connsiteY0" fmla="*/ 0 h 3581400"/>
              <a:gd name="connsiteX1" fmla="*/ 9144000 w 9144000"/>
              <a:gd name="connsiteY1" fmla="*/ 0 h 3581400"/>
              <a:gd name="connsiteX2" fmla="*/ 4800600 w 9144000"/>
              <a:gd name="connsiteY2" fmla="*/ 1828800 h 3581400"/>
              <a:gd name="connsiteX3" fmla="*/ 0 w 9144000"/>
              <a:gd name="connsiteY3" fmla="*/ 3581400 h 3581400"/>
              <a:gd name="connsiteX4" fmla="*/ 0 w 9144000"/>
              <a:gd name="connsiteY4" fmla="*/ 0 h 3581400"/>
              <a:gd name="connsiteX0" fmla="*/ 0 w 9144000"/>
              <a:gd name="connsiteY0" fmla="*/ 0 h 3581400"/>
              <a:gd name="connsiteX1" fmla="*/ 9144000 w 9144000"/>
              <a:gd name="connsiteY1" fmla="*/ 0 h 3581400"/>
              <a:gd name="connsiteX2" fmla="*/ 4800600 w 9144000"/>
              <a:gd name="connsiteY2" fmla="*/ 1828800 h 3581400"/>
              <a:gd name="connsiteX3" fmla="*/ 0 w 9144000"/>
              <a:gd name="connsiteY3" fmla="*/ 3581400 h 3581400"/>
              <a:gd name="connsiteX4" fmla="*/ 0 w 9144000"/>
              <a:gd name="connsiteY4" fmla="*/ 0 h 3581400"/>
              <a:gd name="connsiteX0" fmla="*/ 0 w 9144000"/>
              <a:gd name="connsiteY0" fmla="*/ 0 h 3581400"/>
              <a:gd name="connsiteX1" fmla="*/ 9144000 w 9144000"/>
              <a:gd name="connsiteY1" fmla="*/ 0 h 3581400"/>
              <a:gd name="connsiteX2" fmla="*/ 2971800 w 9144000"/>
              <a:gd name="connsiteY2" fmla="*/ 914400 h 3581400"/>
              <a:gd name="connsiteX3" fmla="*/ 0 w 9144000"/>
              <a:gd name="connsiteY3" fmla="*/ 3581400 h 3581400"/>
              <a:gd name="connsiteX4" fmla="*/ 0 w 9144000"/>
              <a:gd name="connsiteY4" fmla="*/ 0 h 3581400"/>
              <a:gd name="connsiteX0" fmla="*/ 0 w 9144000"/>
              <a:gd name="connsiteY0" fmla="*/ 0 h 3581400"/>
              <a:gd name="connsiteX1" fmla="*/ 9144000 w 9144000"/>
              <a:gd name="connsiteY1" fmla="*/ 0 h 3581400"/>
              <a:gd name="connsiteX2" fmla="*/ 2971800 w 9144000"/>
              <a:gd name="connsiteY2" fmla="*/ 914400 h 3581400"/>
              <a:gd name="connsiteX3" fmla="*/ 0 w 9144000"/>
              <a:gd name="connsiteY3" fmla="*/ 3581400 h 3581400"/>
              <a:gd name="connsiteX4" fmla="*/ 0 w 9144000"/>
              <a:gd name="connsiteY4" fmla="*/ 0 h 3581400"/>
              <a:gd name="connsiteX0" fmla="*/ 0 w 9144000"/>
              <a:gd name="connsiteY0" fmla="*/ 0 h 3581400"/>
              <a:gd name="connsiteX1" fmla="*/ 9144000 w 9144000"/>
              <a:gd name="connsiteY1" fmla="*/ 0 h 3581400"/>
              <a:gd name="connsiteX2" fmla="*/ 2971800 w 9144000"/>
              <a:gd name="connsiteY2" fmla="*/ 914400 h 3581400"/>
              <a:gd name="connsiteX3" fmla="*/ 0 w 9144000"/>
              <a:gd name="connsiteY3" fmla="*/ 3581400 h 3581400"/>
              <a:gd name="connsiteX4" fmla="*/ 0 w 9144000"/>
              <a:gd name="connsiteY4" fmla="*/ 0 h 3581400"/>
              <a:gd name="connsiteX0" fmla="*/ 0 w 9144000"/>
              <a:gd name="connsiteY0" fmla="*/ 0 h 3581400"/>
              <a:gd name="connsiteX1" fmla="*/ 9144000 w 9144000"/>
              <a:gd name="connsiteY1" fmla="*/ 0 h 3581400"/>
              <a:gd name="connsiteX2" fmla="*/ 2971800 w 9144000"/>
              <a:gd name="connsiteY2" fmla="*/ 914400 h 3581400"/>
              <a:gd name="connsiteX3" fmla="*/ 0 w 9144000"/>
              <a:gd name="connsiteY3" fmla="*/ 3581400 h 3581400"/>
              <a:gd name="connsiteX4" fmla="*/ 0 w 9144000"/>
              <a:gd name="connsiteY4" fmla="*/ 0 h 3581400"/>
              <a:gd name="connsiteX0" fmla="*/ 0 w 9144000"/>
              <a:gd name="connsiteY0" fmla="*/ 0 h 3581400"/>
              <a:gd name="connsiteX1" fmla="*/ 9144000 w 9144000"/>
              <a:gd name="connsiteY1" fmla="*/ 0 h 3581400"/>
              <a:gd name="connsiteX2" fmla="*/ 0 w 9144000"/>
              <a:gd name="connsiteY2" fmla="*/ 3581400 h 3581400"/>
              <a:gd name="connsiteX3" fmla="*/ 0 w 9144000"/>
              <a:gd name="connsiteY3" fmla="*/ 0 h 3581400"/>
              <a:gd name="connsiteX0" fmla="*/ 0 w 9144000"/>
              <a:gd name="connsiteY0" fmla="*/ 0 h 3581400"/>
              <a:gd name="connsiteX1" fmla="*/ 9144000 w 9144000"/>
              <a:gd name="connsiteY1" fmla="*/ 0 h 3581400"/>
              <a:gd name="connsiteX2" fmla="*/ 0 w 9144000"/>
              <a:gd name="connsiteY2" fmla="*/ 3581400 h 3581400"/>
              <a:gd name="connsiteX3" fmla="*/ 0 w 9144000"/>
              <a:gd name="connsiteY3" fmla="*/ 0 h 3581400"/>
              <a:gd name="connsiteX0" fmla="*/ 0 w 9144000"/>
              <a:gd name="connsiteY0" fmla="*/ 0 h 3581400"/>
              <a:gd name="connsiteX1" fmla="*/ 9144000 w 9144000"/>
              <a:gd name="connsiteY1" fmla="*/ 0 h 3581400"/>
              <a:gd name="connsiteX2" fmla="*/ 0 w 9144000"/>
              <a:gd name="connsiteY2" fmla="*/ 3581400 h 3581400"/>
              <a:gd name="connsiteX3" fmla="*/ 0 w 9144000"/>
              <a:gd name="connsiteY3" fmla="*/ 0 h 3581400"/>
              <a:gd name="connsiteX0" fmla="*/ 0 w 9144000"/>
              <a:gd name="connsiteY0" fmla="*/ 0 h 3581400"/>
              <a:gd name="connsiteX1" fmla="*/ 9144000 w 9144000"/>
              <a:gd name="connsiteY1" fmla="*/ 0 h 3581400"/>
              <a:gd name="connsiteX2" fmla="*/ 0 w 9144000"/>
              <a:gd name="connsiteY2" fmla="*/ 3581400 h 3581400"/>
              <a:gd name="connsiteX3" fmla="*/ 0 w 9144000"/>
              <a:gd name="connsiteY3" fmla="*/ 0 h 3581400"/>
              <a:gd name="connsiteX0" fmla="*/ 0 w 9144000"/>
              <a:gd name="connsiteY0" fmla="*/ 0 h 3581400"/>
              <a:gd name="connsiteX1" fmla="*/ 9144000 w 9144000"/>
              <a:gd name="connsiteY1" fmla="*/ 0 h 3581400"/>
              <a:gd name="connsiteX2" fmla="*/ 0 w 9144000"/>
              <a:gd name="connsiteY2" fmla="*/ 3581400 h 3581400"/>
              <a:gd name="connsiteX3" fmla="*/ 0 w 9144000"/>
              <a:gd name="connsiteY3" fmla="*/ 0 h 3581400"/>
              <a:gd name="connsiteX0" fmla="*/ 0 w 9144000"/>
              <a:gd name="connsiteY0" fmla="*/ 0 h 3581400"/>
              <a:gd name="connsiteX1" fmla="*/ 9144000 w 9144000"/>
              <a:gd name="connsiteY1" fmla="*/ 0 h 3581400"/>
              <a:gd name="connsiteX2" fmla="*/ 0 w 9144000"/>
              <a:gd name="connsiteY2" fmla="*/ 3581400 h 3581400"/>
              <a:gd name="connsiteX3" fmla="*/ 0 w 9144000"/>
              <a:gd name="connsiteY3" fmla="*/ 0 h 3581400"/>
              <a:gd name="connsiteX0" fmla="*/ 0 w 9144000"/>
              <a:gd name="connsiteY0" fmla="*/ 0 h 1905000"/>
              <a:gd name="connsiteX1" fmla="*/ 9144000 w 9144000"/>
              <a:gd name="connsiteY1" fmla="*/ 0 h 1905000"/>
              <a:gd name="connsiteX2" fmla="*/ 0 w 9144000"/>
              <a:gd name="connsiteY2" fmla="*/ 1905000 h 1905000"/>
              <a:gd name="connsiteX3" fmla="*/ 0 w 9144000"/>
              <a:gd name="connsiteY3" fmla="*/ 0 h 1905000"/>
              <a:gd name="connsiteX0" fmla="*/ 0 w 9144000"/>
              <a:gd name="connsiteY0" fmla="*/ 0 h 1905000"/>
              <a:gd name="connsiteX1" fmla="*/ 9144000 w 9144000"/>
              <a:gd name="connsiteY1" fmla="*/ 0 h 1905000"/>
              <a:gd name="connsiteX2" fmla="*/ 0 w 9144000"/>
              <a:gd name="connsiteY2" fmla="*/ 1905000 h 1905000"/>
              <a:gd name="connsiteX3" fmla="*/ 0 w 9144000"/>
              <a:gd name="connsiteY3" fmla="*/ 0 h 1905000"/>
              <a:gd name="connsiteX0" fmla="*/ 0 w 9144000"/>
              <a:gd name="connsiteY0" fmla="*/ 0 h 2349500"/>
              <a:gd name="connsiteX1" fmla="*/ 9144000 w 9144000"/>
              <a:gd name="connsiteY1" fmla="*/ 0 h 2349500"/>
              <a:gd name="connsiteX2" fmla="*/ 0 w 9144000"/>
              <a:gd name="connsiteY2" fmla="*/ 1905000 h 2349500"/>
              <a:gd name="connsiteX3" fmla="*/ 0 w 9144000"/>
              <a:gd name="connsiteY3" fmla="*/ 0 h 2349500"/>
              <a:gd name="connsiteX0" fmla="*/ 0 w 9144000"/>
              <a:gd name="connsiteY0" fmla="*/ 0 h 2349500"/>
              <a:gd name="connsiteX1" fmla="*/ 9144000 w 9144000"/>
              <a:gd name="connsiteY1" fmla="*/ 0 h 2349500"/>
              <a:gd name="connsiteX2" fmla="*/ 0 w 9144000"/>
              <a:gd name="connsiteY2" fmla="*/ 1905000 h 2349500"/>
              <a:gd name="connsiteX3" fmla="*/ 0 w 9144000"/>
              <a:gd name="connsiteY3" fmla="*/ 0 h 2349500"/>
              <a:gd name="connsiteX0" fmla="*/ 0 w 9144000"/>
              <a:gd name="connsiteY0" fmla="*/ 1 h 2349501"/>
              <a:gd name="connsiteX1" fmla="*/ 9144000 w 9144000"/>
              <a:gd name="connsiteY1" fmla="*/ 1 h 2349501"/>
              <a:gd name="connsiteX2" fmla="*/ 0 w 9144000"/>
              <a:gd name="connsiteY2" fmla="*/ 1905001 h 2349501"/>
              <a:gd name="connsiteX3" fmla="*/ 0 w 9144000"/>
              <a:gd name="connsiteY3" fmla="*/ 1 h 2349501"/>
              <a:gd name="connsiteX0" fmla="*/ 0 w 9144000"/>
              <a:gd name="connsiteY0" fmla="*/ 671286 h 3020786"/>
              <a:gd name="connsiteX1" fmla="*/ 9144000 w 9144000"/>
              <a:gd name="connsiteY1" fmla="*/ 671286 h 3020786"/>
              <a:gd name="connsiteX2" fmla="*/ 0 w 9144000"/>
              <a:gd name="connsiteY2" fmla="*/ 1905001 h 3020786"/>
              <a:gd name="connsiteX3" fmla="*/ 0 w 9144000"/>
              <a:gd name="connsiteY3" fmla="*/ 671286 h 3020786"/>
              <a:gd name="connsiteX0" fmla="*/ 0 w 9144000"/>
              <a:gd name="connsiteY0" fmla="*/ -1 h 2349499"/>
              <a:gd name="connsiteX1" fmla="*/ 9144000 w 9144000"/>
              <a:gd name="connsiteY1" fmla="*/ -1 h 2349499"/>
              <a:gd name="connsiteX2" fmla="*/ 0 w 9144000"/>
              <a:gd name="connsiteY2" fmla="*/ 1233714 h 2349499"/>
              <a:gd name="connsiteX3" fmla="*/ 0 w 9144000"/>
              <a:gd name="connsiteY3" fmla="*/ -1 h 2349499"/>
              <a:gd name="connsiteX0" fmla="*/ 0 w 9144000"/>
              <a:gd name="connsiteY0" fmla="*/ 0 h 2349500"/>
              <a:gd name="connsiteX1" fmla="*/ 9144000 w 9144000"/>
              <a:gd name="connsiteY1" fmla="*/ 0 h 2349500"/>
              <a:gd name="connsiteX2" fmla="*/ 0 w 9144000"/>
              <a:gd name="connsiteY2" fmla="*/ 1233715 h 2349500"/>
              <a:gd name="connsiteX3" fmla="*/ 0 w 9144000"/>
              <a:gd name="connsiteY3" fmla="*/ 0 h 2349500"/>
              <a:gd name="connsiteX0" fmla="*/ 0 w 9144000"/>
              <a:gd name="connsiteY0" fmla="*/ 0 h 2181679"/>
              <a:gd name="connsiteX1" fmla="*/ 9144000 w 9144000"/>
              <a:gd name="connsiteY1" fmla="*/ 0 h 2181679"/>
              <a:gd name="connsiteX2" fmla="*/ 0 w 9144000"/>
              <a:gd name="connsiteY2" fmla="*/ 1233715 h 2181679"/>
              <a:gd name="connsiteX3" fmla="*/ 0 w 9144000"/>
              <a:gd name="connsiteY3" fmla="*/ 0 h 2181679"/>
              <a:gd name="connsiteX0" fmla="*/ 0 w 9144000"/>
              <a:gd name="connsiteY0" fmla="*/ 0 h 2237619"/>
              <a:gd name="connsiteX1" fmla="*/ 9144000 w 9144000"/>
              <a:gd name="connsiteY1" fmla="*/ 0 h 2237619"/>
              <a:gd name="connsiteX2" fmla="*/ 0 w 9144000"/>
              <a:gd name="connsiteY2" fmla="*/ 1233715 h 2237619"/>
              <a:gd name="connsiteX3" fmla="*/ 0 w 9144000"/>
              <a:gd name="connsiteY3" fmla="*/ 0 h 2237619"/>
              <a:gd name="connsiteX0" fmla="*/ 0 w 10439400"/>
              <a:gd name="connsiteY0" fmla="*/ 0 h 1432615"/>
              <a:gd name="connsiteX1" fmla="*/ 9144000 w 10439400"/>
              <a:gd name="connsiteY1" fmla="*/ 0 h 1432615"/>
              <a:gd name="connsiteX2" fmla="*/ 7772400 w 10439400"/>
              <a:gd name="connsiteY2" fmla="*/ 1193397 h 1432615"/>
              <a:gd name="connsiteX3" fmla="*/ 0 w 10439400"/>
              <a:gd name="connsiteY3" fmla="*/ 1233715 h 1432615"/>
              <a:gd name="connsiteX4" fmla="*/ 0 w 10439400"/>
              <a:gd name="connsiteY4" fmla="*/ 0 h 1432615"/>
              <a:gd name="connsiteX0" fmla="*/ 0 w 10668000"/>
              <a:gd name="connsiteY0" fmla="*/ 0 h 1846539"/>
              <a:gd name="connsiteX1" fmla="*/ 9144000 w 10668000"/>
              <a:gd name="connsiteY1" fmla="*/ 0 h 1846539"/>
              <a:gd name="connsiteX2" fmla="*/ 9144000 w 10668000"/>
              <a:gd name="connsiteY2" fmla="*/ 1640920 h 1846539"/>
              <a:gd name="connsiteX3" fmla="*/ 0 w 10668000"/>
              <a:gd name="connsiteY3" fmla="*/ 1233715 h 1846539"/>
              <a:gd name="connsiteX4" fmla="*/ 0 w 10668000"/>
              <a:gd name="connsiteY4" fmla="*/ 0 h 1846539"/>
              <a:gd name="connsiteX0" fmla="*/ 0 w 10668000"/>
              <a:gd name="connsiteY0" fmla="*/ 234984 h 2081523"/>
              <a:gd name="connsiteX1" fmla="*/ 9144000 w 10668000"/>
              <a:gd name="connsiteY1" fmla="*/ 234984 h 2081523"/>
              <a:gd name="connsiteX2" fmla="*/ 9144000 w 10668000"/>
              <a:gd name="connsiteY2" fmla="*/ 1875904 h 2081523"/>
              <a:gd name="connsiteX3" fmla="*/ 0 w 10668000"/>
              <a:gd name="connsiteY3" fmla="*/ 1468699 h 2081523"/>
              <a:gd name="connsiteX4" fmla="*/ 0 w 10668000"/>
              <a:gd name="connsiteY4" fmla="*/ 234984 h 2081523"/>
              <a:gd name="connsiteX0" fmla="*/ 0 w 9144000"/>
              <a:gd name="connsiteY0" fmla="*/ 234983 h 2081522"/>
              <a:gd name="connsiteX1" fmla="*/ 9144000 w 9144000"/>
              <a:gd name="connsiteY1" fmla="*/ 234983 h 2081522"/>
              <a:gd name="connsiteX2" fmla="*/ 9144000 w 9144000"/>
              <a:gd name="connsiteY2" fmla="*/ 1875903 h 2081522"/>
              <a:gd name="connsiteX3" fmla="*/ 0 w 9144000"/>
              <a:gd name="connsiteY3" fmla="*/ 1468698 h 2081522"/>
              <a:gd name="connsiteX4" fmla="*/ 0 w 9144000"/>
              <a:gd name="connsiteY4" fmla="*/ 234983 h 2081522"/>
              <a:gd name="connsiteX0" fmla="*/ 0 w 9144000"/>
              <a:gd name="connsiteY0" fmla="*/ 730583 h 2577122"/>
              <a:gd name="connsiteX1" fmla="*/ 4940300 w 9144000"/>
              <a:gd name="connsiteY1" fmla="*/ 0 h 2577122"/>
              <a:gd name="connsiteX2" fmla="*/ 9144000 w 9144000"/>
              <a:gd name="connsiteY2" fmla="*/ 730583 h 2577122"/>
              <a:gd name="connsiteX3" fmla="*/ 9144000 w 9144000"/>
              <a:gd name="connsiteY3" fmla="*/ 2371503 h 2577122"/>
              <a:gd name="connsiteX4" fmla="*/ 0 w 9144000"/>
              <a:gd name="connsiteY4" fmla="*/ 1964298 h 2577122"/>
              <a:gd name="connsiteX5" fmla="*/ 0 w 9144000"/>
              <a:gd name="connsiteY5" fmla="*/ 730583 h 2577122"/>
              <a:gd name="connsiteX0" fmla="*/ 0 w 9144000"/>
              <a:gd name="connsiteY0" fmla="*/ 730583 h 2163196"/>
              <a:gd name="connsiteX1" fmla="*/ 4940300 w 9144000"/>
              <a:gd name="connsiteY1" fmla="*/ 0 h 2163196"/>
              <a:gd name="connsiteX2" fmla="*/ 9144000 w 9144000"/>
              <a:gd name="connsiteY2" fmla="*/ 730583 h 2163196"/>
              <a:gd name="connsiteX3" fmla="*/ 9144000 w 9144000"/>
              <a:gd name="connsiteY3" fmla="*/ 1598367 h 2163196"/>
              <a:gd name="connsiteX4" fmla="*/ 0 w 9144000"/>
              <a:gd name="connsiteY4" fmla="*/ 1964298 h 2163196"/>
              <a:gd name="connsiteX5" fmla="*/ 0 w 9144000"/>
              <a:gd name="connsiteY5" fmla="*/ 730583 h 2163196"/>
              <a:gd name="connsiteX0" fmla="*/ 0 w 9144000"/>
              <a:gd name="connsiteY0" fmla="*/ 913051 h 2345664"/>
              <a:gd name="connsiteX1" fmla="*/ 4940300 w 9144000"/>
              <a:gd name="connsiteY1" fmla="*/ 182468 h 2345664"/>
              <a:gd name="connsiteX2" fmla="*/ 9144000 w 9144000"/>
              <a:gd name="connsiteY2" fmla="*/ 296129 h 2345664"/>
              <a:gd name="connsiteX3" fmla="*/ 9144000 w 9144000"/>
              <a:gd name="connsiteY3" fmla="*/ 1780835 h 2345664"/>
              <a:gd name="connsiteX4" fmla="*/ 0 w 9144000"/>
              <a:gd name="connsiteY4" fmla="*/ 2146766 h 2345664"/>
              <a:gd name="connsiteX5" fmla="*/ 0 w 9144000"/>
              <a:gd name="connsiteY5" fmla="*/ 913051 h 2345664"/>
              <a:gd name="connsiteX0" fmla="*/ 0 w 9144000"/>
              <a:gd name="connsiteY0" fmla="*/ 833404 h 2266017"/>
              <a:gd name="connsiteX1" fmla="*/ 4940300 w 9144000"/>
              <a:gd name="connsiteY1" fmla="*/ 102821 h 2266017"/>
              <a:gd name="connsiteX2" fmla="*/ 9144000 w 9144000"/>
              <a:gd name="connsiteY2" fmla="*/ 216482 h 2266017"/>
              <a:gd name="connsiteX3" fmla="*/ 9144000 w 9144000"/>
              <a:gd name="connsiteY3" fmla="*/ 1701188 h 2266017"/>
              <a:gd name="connsiteX4" fmla="*/ 0 w 9144000"/>
              <a:gd name="connsiteY4" fmla="*/ 2067119 h 2266017"/>
              <a:gd name="connsiteX5" fmla="*/ 0 w 9144000"/>
              <a:gd name="connsiteY5" fmla="*/ 833404 h 2266017"/>
              <a:gd name="connsiteX0" fmla="*/ 0 w 9144000"/>
              <a:gd name="connsiteY0" fmla="*/ 832082 h 2264695"/>
              <a:gd name="connsiteX1" fmla="*/ 3568700 w 9144000"/>
              <a:gd name="connsiteY1" fmla="*/ 102821 h 2264695"/>
              <a:gd name="connsiteX2" fmla="*/ 9144000 w 9144000"/>
              <a:gd name="connsiteY2" fmla="*/ 215160 h 2264695"/>
              <a:gd name="connsiteX3" fmla="*/ 9144000 w 9144000"/>
              <a:gd name="connsiteY3" fmla="*/ 1699866 h 2264695"/>
              <a:gd name="connsiteX4" fmla="*/ 0 w 9144000"/>
              <a:gd name="connsiteY4" fmla="*/ 2065797 h 2264695"/>
              <a:gd name="connsiteX5" fmla="*/ 0 w 9144000"/>
              <a:gd name="connsiteY5" fmla="*/ 832082 h 2264695"/>
              <a:gd name="connsiteX0" fmla="*/ 0 w 9144000"/>
              <a:gd name="connsiteY0" fmla="*/ 832082 h 2264695"/>
              <a:gd name="connsiteX1" fmla="*/ 3568700 w 9144000"/>
              <a:gd name="connsiteY1" fmla="*/ 102821 h 2264695"/>
              <a:gd name="connsiteX2" fmla="*/ 9144000 w 9144000"/>
              <a:gd name="connsiteY2" fmla="*/ 215160 h 2264695"/>
              <a:gd name="connsiteX3" fmla="*/ 9144000 w 9144000"/>
              <a:gd name="connsiteY3" fmla="*/ 1699866 h 2264695"/>
              <a:gd name="connsiteX4" fmla="*/ 0 w 9144000"/>
              <a:gd name="connsiteY4" fmla="*/ 2065797 h 2264695"/>
              <a:gd name="connsiteX5" fmla="*/ 0 w 9144000"/>
              <a:gd name="connsiteY5" fmla="*/ 832082 h 2264695"/>
              <a:gd name="connsiteX0" fmla="*/ 0 w 9144000"/>
              <a:gd name="connsiteY0" fmla="*/ 832082 h 2264695"/>
              <a:gd name="connsiteX1" fmla="*/ 3568700 w 9144000"/>
              <a:gd name="connsiteY1" fmla="*/ 102821 h 2264695"/>
              <a:gd name="connsiteX2" fmla="*/ 9144000 w 9144000"/>
              <a:gd name="connsiteY2" fmla="*/ 215160 h 2264695"/>
              <a:gd name="connsiteX3" fmla="*/ 9144000 w 9144000"/>
              <a:gd name="connsiteY3" fmla="*/ 1699866 h 2264695"/>
              <a:gd name="connsiteX4" fmla="*/ 0 w 9144000"/>
              <a:gd name="connsiteY4" fmla="*/ 2065797 h 2264695"/>
              <a:gd name="connsiteX5" fmla="*/ 0 w 9144000"/>
              <a:gd name="connsiteY5" fmla="*/ 832082 h 2264695"/>
              <a:gd name="connsiteX0" fmla="*/ 0 w 9144000"/>
              <a:gd name="connsiteY0" fmla="*/ 761553 h 2194166"/>
              <a:gd name="connsiteX1" fmla="*/ 9144000 w 9144000"/>
              <a:gd name="connsiteY1" fmla="*/ 144631 h 2194166"/>
              <a:gd name="connsiteX2" fmla="*/ 9144000 w 9144000"/>
              <a:gd name="connsiteY2" fmla="*/ 1629337 h 2194166"/>
              <a:gd name="connsiteX3" fmla="*/ 0 w 9144000"/>
              <a:gd name="connsiteY3" fmla="*/ 1995268 h 2194166"/>
              <a:gd name="connsiteX4" fmla="*/ 0 w 9144000"/>
              <a:gd name="connsiteY4" fmla="*/ 761553 h 2194166"/>
              <a:gd name="connsiteX0" fmla="*/ 0 w 9144000"/>
              <a:gd name="connsiteY0" fmla="*/ 761553 h 2442422"/>
              <a:gd name="connsiteX1" fmla="*/ 9144000 w 9144000"/>
              <a:gd name="connsiteY1" fmla="*/ 144631 h 2442422"/>
              <a:gd name="connsiteX2" fmla="*/ 9144000 w 9144000"/>
              <a:gd name="connsiteY2" fmla="*/ 1629337 h 2442422"/>
              <a:gd name="connsiteX3" fmla="*/ 0 w 9144000"/>
              <a:gd name="connsiteY3" fmla="*/ 1995268 h 2442422"/>
              <a:gd name="connsiteX4" fmla="*/ 0 w 9144000"/>
              <a:gd name="connsiteY4" fmla="*/ 761553 h 2442422"/>
              <a:gd name="connsiteX0" fmla="*/ 0 w 9144000"/>
              <a:gd name="connsiteY0" fmla="*/ 1711324 h 3392193"/>
              <a:gd name="connsiteX1" fmla="*/ 9144000 w 9144000"/>
              <a:gd name="connsiteY1" fmla="*/ 1094402 h 3392193"/>
              <a:gd name="connsiteX2" fmla="*/ 9144000 w 9144000"/>
              <a:gd name="connsiteY2" fmla="*/ 2579108 h 3392193"/>
              <a:gd name="connsiteX3" fmla="*/ 0 w 9144000"/>
              <a:gd name="connsiteY3" fmla="*/ 2945039 h 3392193"/>
              <a:gd name="connsiteX4" fmla="*/ 0 w 9144000"/>
              <a:gd name="connsiteY4" fmla="*/ 1711324 h 3392193"/>
              <a:gd name="connsiteX0" fmla="*/ 0 w 9144000"/>
              <a:gd name="connsiteY0" fmla="*/ 1711324 h 3392193"/>
              <a:gd name="connsiteX1" fmla="*/ 9144000 w 9144000"/>
              <a:gd name="connsiteY1" fmla="*/ 1094402 h 3392193"/>
              <a:gd name="connsiteX2" fmla="*/ 9144000 w 9144000"/>
              <a:gd name="connsiteY2" fmla="*/ 2579110 h 3392193"/>
              <a:gd name="connsiteX3" fmla="*/ 0 w 9144000"/>
              <a:gd name="connsiteY3" fmla="*/ 2945039 h 3392193"/>
              <a:gd name="connsiteX4" fmla="*/ 0 w 9144000"/>
              <a:gd name="connsiteY4" fmla="*/ 1711324 h 3392193"/>
              <a:gd name="connsiteX0" fmla="*/ 0 w 9144000"/>
              <a:gd name="connsiteY0" fmla="*/ 1711324 h 3392193"/>
              <a:gd name="connsiteX1" fmla="*/ 9144000 w 9144000"/>
              <a:gd name="connsiteY1" fmla="*/ 1094402 h 3392193"/>
              <a:gd name="connsiteX2" fmla="*/ 9144000 w 9144000"/>
              <a:gd name="connsiteY2" fmla="*/ 2579110 h 3392193"/>
              <a:gd name="connsiteX3" fmla="*/ 0 w 9144000"/>
              <a:gd name="connsiteY3" fmla="*/ 2945039 h 3392193"/>
              <a:gd name="connsiteX4" fmla="*/ 0 w 9144000"/>
              <a:gd name="connsiteY4" fmla="*/ 1711324 h 3392193"/>
              <a:gd name="connsiteX0" fmla="*/ 0 w 9144000"/>
              <a:gd name="connsiteY0" fmla="*/ 1711324 h 3392193"/>
              <a:gd name="connsiteX1" fmla="*/ 9144000 w 9144000"/>
              <a:gd name="connsiteY1" fmla="*/ 1094402 h 3392193"/>
              <a:gd name="connsiteX2" fmla="*/ 9144000 w 9144000"/>
              <a:gd name="connsiteY2" fmla="*/ 2879895 h 3392193"/>
              <a:gd name="connsiteX3" fmla="*/ 0 w 9144000"/>
              <a:gd name="connsiteY3" fmla="*/ 2945039 h 3392193"/>
              <a:gd name="connsiteX4" fmla="*/ 0 w 9144000"/>
              <a:gd name="connsiteY4" fmla="*/ 1711324 h 3392193"/>
              <a:gd name="connsiteX0" fmla="*/ 0 w 9154274"/>
              <a:gd name="connsiteY0" fmla="*/ 1711324 h 3392193"/>
              <a:gd name="connsiteX1" fmla="*/ 9144000 w 9154274"/>
              <a:gd name="connsiteY1" fmla="*/ 1094402 h 3392193"/>
              <a:gd name="connsiteX2" fmla="*/ 9154274 w 9154274"/>
              <a:gd name="connsiteY2" fmla="*/ 2961568 h 3392193"/>
              <a:gd name="connsiteX3" fmla="*/ 0 w 9154274"/>
              <a:gd name="connsiteY3" fmla="*/ 2945039 h 3392193"/>
              <a:gd name="connsiteX4" fmla="*/ 0 w 9154274"/>
              <a:gd name="connsiteY4" fmla="*/ 1711324 h 3392193"/>
              <a:gd name="connsiteX0" fmla="*/ 0 w 9154274"/>
              <a:gd name="connsiteY0" fmla="*/ 1711324 h 3392193"/>
              <a:gd name="connsiteX1" fmla="*/ 9144000 w 9154274"/>
              <a:gd name="connsiteY1" fmla="*/ 1094402 h 3392193"/>
              <a:gd name="connsiteX2" fmla="*/ 9154274 w 9154274"/>
              <a:gd name="connsiteY2" fmla="*/ 3010571 h 3392193"/>
              <a:gd name="connsiteX3" fmla="*/ 0 w 9154274"/>
              <a:gd name="connsiteY3" fmla="*/ 2945039 h 3392193"/>
              <a:gd name="connsiteX4" fmla="*/ 0 w 9154274"/>
              <a:gd name="connsiteY4" fmla="*/ 1711324 h 33921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4274" h="3392193">
                <a:moveTo>
                  <a:pt x="0" y="1711324"/>
                </a:moveTo>
                <a:cubicBezTo>
                  <a:pt x="513708" y="3392193"/>
                  <a:pt x="5445303" y="0"/>
                  <a:pt x="9144000" y="1094402"/>
                </a:cubicBezTo>
                <a:cubicBezTo>
                  <a:pt x="9147425" y="1716791"/>
                  <a:pt x="9150849" y="2388182"/>
                  <a:pt x="9154274" y="3010571"/>
                </a:cubicBezTo>
                <a:lnTo>
                  <a:pt x="0" y="2945039"/>
                </a:lnTo>
                <a:lnTo>
                  <a:pt x="0" y="1711324"/>
                </a:lnTo>
                <a:close/>
              </a:path>
            </a:pathLst>
          </a:custGeom>
          <a:solidFill>
            <a:schemeClr val="accent3">
              <a:lumMod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0" y="3048000"/>
            <a:ext cx="8839200" cy="3429000"/>
          </a:xfrm>
          <a:custGeom>
            <a:avLst/>
            <a:gdLst/>
            <a:ahLst/>
            <a:cxnLst>
              <a:cxn ang="0">
                <a:pos x="0" y="2527"/>
              </a:cxn>
              <a:cxn ang="0">
                <a:pos x="6913" y="3360"/>
              </a:cxn>
              <a:cxn ang="0">
                <a:pos x="0" y="2144"/>
              </a:cxn>
              <a:cxn ang="0">
                <a:pos x="0" y="2527"/>
              </a:cxn>
            </a:cxnLst>
            <a:rect l="0" t="0" r="r" b="b"/>
            <a:pathLst>
              <a:path w="6913" h="3360">
                <a:moveTo>
                  <a:pt x="0" y="2527"/>
                </a:moveTo>
                <a:cubicBezTo>
                  <a:pt x="5458" y="360"/>
                  <a:pt x="6913" y="3360"/>
                  <a:pt x="6913" y="3360"/>
                </a:cubicBezTo>
                <a:cubicBezTo>
                  <a:pt x="6913" y="3360"/>
                  <a:pt x="5593" y="0"/>
                  <a:pt x="0" y="2144"/>
                </a:cubicBezTo>
                <a:cubicBezTo>
                  <a:pt x="0" y="2144"/>
                  <a:pt x="0" y="2197"/>
                  <a:pt x="0" y="2527"/>
                </a:cubicBezTo>
                <a:close/>
              </a:path>
            </a:pathLst>
          </a:custGeom>
          <a:solidFill>
            <a:schemeClr val="accent4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F654DA-197C-42E2-B40E-65295D53AF53}" type="datetimeFigureOut">
              <a:rPr lang="en-US" smtClean="0"/>
              <a:pPr/>
              <a:t>12/31/2016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3161EA-3838-4585-991A-9FE3F83376D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reeform 9"/>
          <p:cNvSpPr>
            <a:spLocks/>
          </p:cNvSpPr>
          <p:nvPr/>
        </p:nvSpPr>
        <p:spPr bwMode="auto">
          <a:xfrm flipH="1">
            <a:off x="1143000" y="-762000"/>
            <a:ext cx="8001000" cy="2590800"/>
          </a:xfrm>
          <a:custGeom>
            <a:avLst/>
            <a:gdLst/>
            <a:ahLst/>
            <a:cxnLst>
              <a:cxn ang="0">
                <a:pos x="0" y="2527"/>
              </a:cxn>
              <a:cxn ang="0">
                <a:pos x="6913" y="3360"/>
              </a:cxn>
              <a:cxn ang="0">
                <a:pos x="0" y="2144"/>
              </a:cxn>
              <a:cxn ang="0">
                <a:pos x="0" y="2527"/>
              </a:cxn>
            </a:cxnLst>
            <a:rect l="0" t="0" r="r" b="b"/>
            <a:pathLst>
              <a:path w="6913" h="3360">
                <a:moveTo>
                  <a:pt x="0" y="2527"/>
                </a:moveTo>
                <a:cubicBezTo>
                  <a:pt x="5458" y="360"/>
                  <a:pt x="6913" y="3360"/>
                  <a:pt x="6913" y="3360"/>
                </a:cubicBezTo>
                <a:cubicBezTo>
                  <a:pt x="6913" y="3360"/>
                  <a:pt x="5593" y="0"/>
                  <a:pt x="0" y="2144"/>
                </a:cubicBezTo>
                <a:cubicBezTo>
                  <a:pt x="0" y="2144"/>
                  <a:pt x="0" y="2197"/>
                  <a:pt x="0" y="2527"/>
                </a:cubicBezTo>
                <a:close/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Freeform 8"/>
          <p:cNvSpPr>
            <a:spLocks/>
          </p:cNvSpPr>
          <p:nvPr/>
        </p:nvSpPr>
        <p:spPr bwMode="auto">
          <a:xfrm flipH="1">
            <a:off x="1600200" y="-762000"/>
            <a:ext cx="7543800" cy="2438400"/>
          </a:xfrm>
          <a:custGeom>
            <a:avLst/>
            <a:gdLst/>
            <a:ahLst/>
            <a:cxnLst>
              <a:cxn ang="0">
                <a:pos x="0" y="2527"/>
              </a:cxn>
              <a:cxn ang="0">
                <a:pos x="6913" y="3360"/>
              </a:cxn>
              <a:cxn ang="0">
                <a:pos x="0" y="2144"/>
              </a:cxn>
              <a:cxn ang="0">
                <a:pos x="0" y="2527"/>
              </a:cxn>
            </a:cxnLst>
            <a:rect l="0" t="0" r="r" b="b"/>
            <a:pathLst>
              <a:path w="6913" h="3360">
                <a:moveTo>
                  <a:pt x="0" y="2527"/>
                </a:moveTo>
                <a:cubicBezTo>
                  <a:pt x="5458" y="360"/>
                  <a:pt x="6913" y="3360"/>
                  <a:pt x="6913" y="3360"/>
                </a:cubicBezTo>
                <a:cubicBezTo>
                  <a:pt x="6913" y="3360"/>
                  <a:pt x="5593" y="0"/>
                  <a:pt x="0" y="2144"/>
                </a:cubicBezTo>
                <a:cubicBezTo>
                  <a:pt x="0" y="2144"/>
                  <a:pt x="0" y="2197"/>
                  <a:pt x="0" y="2527"/>
                </a:cubicBezTo>
                <a:close/>
              </a:path>
            </a:pathLst>
          </a:custGeom>
          <a:solidFill>
            <a:schemeClr val="accent4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8"/>
          <p:cNvSpPr>
            <a:spLocks/>
          </p:cNvSpPr>
          <p:nvPr/>
        </p:nvSpPr>
        <p:spPr bwMode="auto">
          <a:xfrm flipV="1">
            <a:off x="-1" y="3021106"/>
            <a:ext cx="8334103" cy="3227294"/>
          </a:xfrm>
          <a:custGeom>
            <a:avLst/>
            <a:gdLst/>
            <a:ahLst/>
            <a:cxnLst>
              <a:cxn ang="0">
                <a:pos x="0" y="2527"/>
              </a:cxn>
              <a:cxn ang="0">
                <a:pos x="6913" y="3360"/>
              </a:cxn>
              <a:cxn ang="0">
                <a:pos x="0" y="2144"/>
              </a:cxn>
              <a:cxn ang="0">
                <a:pos x="0" y="2527"/>
              </a:cxn>
            </a:cxnLst>
            <a:rect l="0" t="0" r="r" b="b"/>
            <a:pathLst>
              <a:path w="6913" h="3360">
                <a:moveTo>
                  <a:pt x="0" y="2527"/>
                </a:moveTo>
                <a:cubicBezTo>
                  <a:pt x="5458" y="360"/>
                  <a:pt x="6913" y="3360"/>
                  <a:pt x="6913" y="3360"/>
                </a:cubicBezTo>
                <a:cubicBezTo>
                  <a:pt x="6913" y="3360"/>
                  <a:pt x="5593" y="0"/>
                  <a:pt x="0" y="2144"/>
                </a:cubicBezTo>
                <a:cubicBezTo>
                  <a:pt x="0" y="2144"/>
                  <a:pt x="0" y="2197"/>
                  <a:pt x="0" y="2527"/>
                </a:cubicBezTo>
                <a:close/>
              </a:path>
            </a:pathLst>
          </a:custGeom>
          <a:solidFill>
            <a:schemeClr val="accent4">
              <a:alpha val="54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Business Communication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68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Company Name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wedge/>
  </p:transition>
  <p:txStyles>
    <p:titleStyle>
      <a:lvl1pPr algn="r" defTabSz="914400" rtl="0" eaLnBrk="1" latinLnBrk="0" hangingPunct="1">
        <a:spcBef>
          <a:spcPct val="0"/>
        </a:spcBef>
        <a:buNone/>
        <a:defRPr sz="4400" kern="1200">
          <a:solidFill>
            <a:schemeClr val="accent3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0" eaLnBrk="1" latinLnBrk="0" hangingPunct="1">
        <a:spcBef>
          <a:spcPct val="20000"/>
        </a:spcBef>
        <a:buFont typeface="Arial" pitchFamily="34" charset="0"/>
        <a:buNone/>
        <a:defRPr sz="3200" kern="1200">
          <a:solidFill>
            <a:schemeClr val="accent3">
              <a:lumMod val="75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381000" y="1831848"/>
            <a:ext cx="8427230" cy="682752"/>
          </a:xfrm>
        </p:spPr>
        <p:txBody>
          <a:bodyPr>
            <a:noAutofit/>
          </a:bodyPr>
          <a:lstStyle/>
          <a:p>
            <a:pPr algn="ctr"/>
            <a:r>
              <a:rPr lang="en-US" sz="7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5 Views of Jesus</a:t>
            </a:r>
            <a:endParaRPr lang="en-US" sz="7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914400" y="2746248"/>
            <a:ext cx="7135166" cy="911352"/>
          </a:xfrm>
        </p:spPr>
        <p:txBody>
          <a:bodyPr>
            <a:noAutofit/>
          </a:bodyPr>
          <a:lstStyle/>
          <a:p>
            <a:pPr algn="ctr"/>
            <a:r>
              <a:rPr lang="en-US" sz="5400" b="1" dirty="0" smtClean="0">
                <a:solidFill>
                  <a:schemeClr val="accent3"/>
                </a:solidFill>
              </a:rPr>
              <a:t>John 1:1-5</a:t>
            </a:r>
            <a:endParaRPr lang="en-US" sz="5400" b="1" dirty="0">
              <a:solidFill>
                <a:schemeClr val="accent3"/>
              </a:solidFill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-106362"/>
            <a:ext cx="5029200" cy="868362"/>
          </a:xfrm>
        </p:spPr>
        <p:txBody>
          <a:bodyPr>
            <a:normAutofit/>
          </a:bodyPr>
          <a:lstStyle/>
          <a:p>
            <a:pPr algn="l"/>
            <a:r>
              <a:rPr lang="en-US" sz="4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5 Views of Jesus</a:t>
            </a:r>
            <a:endParaRPr lang="en-US" sz="4200" dirty="0"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533400"/>
            <a:ext cx="8991600" cy="6096000"/>
          </a:xfrm>
        </p:spPr>
        <p:txBody>
          <a:bodyPr>
            <a:normAutofit/>
          </a:bodyPr>
          <a:lstStyle/>
          <a:p>
            <a:pPr algn="l">
              <a:buBlip>
                <a:blip r:embed="rId2"/>
              </a:buBlip>
            </a:pPr>
            <a:r>
              <a:rPr lang="en-US" b="1" dirty="0" smtClean="0"/>
              <a:t>Jesus is God. </a:t>
            </a:r>
            <a:r>
              <a:rPr lang="en-US" sz="2800" dirty="0" smtClean="0"/>
              <a:t>Deity, Divinity,  not “a god” or 1 of many</a:t>
            </a:r>
            <a:endParaRPr lang="en-US" dirty="0" smtClean="0"/>
          </a:p>
          <a:p>
            <a:pPr algn="l">
              <a:buBlip>
                <a:blip r:embed="rId2"/>
              </a:buBlip>
            </a:pPr>
            <a:r>
              <a:rPr lang="en-US" sz="3000" dirty="0" smtClean="0">
                <a:solidFill>
                  <a:schemeClr val="tx1"/>
                </a:solidFill>
              </a:rPr>
              <a:t>Jn.1:1, Phil.2:5-8, Is.9:6, Heb.1:8, Mt.9:2-6, 1Tim.3:16</a:t>
            </a:r>
          </a:p>
          <a:p>
            <a:pPr algn="l">
              <a:buBlip>
                <a:blip r:embed="rId2"/>
              </a:buBlip>
            </a:pPr>
            <a:r>
              <a:rPr lang="en-US" b="1" dirty="0" smtClean="0"/>
              <a:t>Jesus is the Word.  </a:t>
            </a:r>
            <a:r>
              <a:rPr lang="en-US" dirty="0" smtClean="0"/>
              <a:t>Expression, Knowledge</a:t>
            </a:r>
          </a:p>
          <a:p>
            <a:pPr algn="l">
              <a:buBlip>
                <a:blip r:embed="rId2"/>
              </a:buBlip>
            </a:pPr>
            <a:r>
              <a:rPr lang="en-US" dirty="0" smtClean="0">
                <a:solidFill>
                  <a:schemeClr val="tx1"/>
                </a:solidFill>
              </a:rPr>
              <a:t>Jn.1:1, 14:8-9, Col.1:15, Heb.1:1-3</a:t>
            </a:r>
          </a:p>
          <a:p>
            <a:pPr algn="l">
              <a:buBlip>
                <a:blip r:embed="rId2"/>
              </a:buBlip>
            </a:pPr>
            <a:r>
              <a:rPr lang="en-US" b="1" dirty="0" smtClean="0"/>
              <a:t>Jesus is Eternal</a:t>
            </a:r>
            <a:r>
              <a:rPr lang="en-US" dirty="0" smtClean="0"/>
              <a:t>.  At the beginning.  </a:t>
            </a:r>
          </a:p>
          <a:p>
            <a:pPr algn="l">
              <a:buBlip>
                <a:blip r:embed="rId2"/>
              </a:buBlip>
            </a:pPr>
            <a:r>
              <a:rPr lang="en-US" dirty="0" smtClean="0">
                <a:solidFill>
                  <a:schemeClr val="tx1"/>
                </a:solidFill>
              </a:rPr>
              <a:t>Jn.1:2, Gen.1:1, Ps.90:2, Jn.8:58, Ex.3:13-14</a:t>
            </a:r>
          </a:p>
          <a:p>
            <a:pPr algn="l">
              <a:buBlip>
                <a:blip r:embed="rId2"/>
              </a:buBlip>
            </a:pPr>
            <a:r>
              <a:rPr lang="en-US" b="1" dirty="0" smtClean="0"/>
              <a:t>Jesus is Creator</a:t>
            </a:r>
            <a:r>
              <a:rPr lang="en-US" dirty="0" smtClean="0"/>
              <a:t>.  Maker of all things</a:t>
            </a:r>
          </a:p>
          <a:p>
            <a:pPr algn="l">
              <a:buBlip>
                <a:blip r:embed="rId2"/>
              </a:buBlip>
            </a:pPr>
            <a:r>
              <a:rPr lang="en-US" dirty="0" smtClean="0">
                <a:solidFill>
                  <a:schemeClr val="tx1"/>
                </a:solidFill>
              </a:rPr>
              <a:t>Jn.1:3, Eph.3:9, Col.1:15-17, Gen.1-2</a:t>
            </a:r>
          </a:p>
          <a:p>
            <a:pPr algn="l">
              <a:buBlip>
                <a:blip r:embed="rId2"/>
              </a:buBlip>
            </a:pPr>
            <a:r>
              <a:rPr lang="en-US" b="1" dirty="0" smtClean="0"/>
              <a:t>Jesus is Life.  </a:t>
            </a:r>
            <a:r>
              <a:rPr lang="en-US" dirty="0" smtClean="0"/>
              <a:t>ATR: Used interchangeably Light</a:t>
            </a:r>
          </a:p>
          <a:p>
            <a:pPr algn="l">
              <a:buBlip>
                <a:blip r:embed="rId2"/>
              </a:buBlip>
            </a:pPr>
            <a:r>
              <a:rPr lang="en-US" dirty="0" smtClean="0">
                <a:solidFill>
                  <a:schemeClr val="tx1"/>
                </a:solidFill>
              </a:rPr>
              <a:t>Jn.1:4-5, 8:12, 9:5, 12:35-36, 1 Jn.1:5-7</a:t>
            </a:r>
          </a:p>
          <a:p>
            <a:pPr algn="l">
              <a:buBlip>
                <a:blip r:embed="rId2"/>
              </a:buBlip>
            </a:pPr>
            <a:endParaRPr lang="en-US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7772400" cy="762000"/>
          </a:xfrm>
        </p:spPr>
        <p:txBody>
          <a:bodyPr>
            <a:noAutofit/>
          </a:bodyPr>
          <a:lstStyle/>
          <a:p>
            <a:pPr algn="ctr"/>
            <a:r>
              <a:rPr lang="en-US" sz="4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Will You Come to Jesus?</a:t>
            </a:r>
            <a:endParaRPr lang="en-US" sz="4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143000"/>
            <a:ext cx="8305800" cy="5181600"/>
          </a:xfrm>
        </p:spPr>
        <p:txBody>
          <a:bodyPr>
            <a:normAutofit/>
          </a:bodyPr>
          <a:lstStyle/>
          <a:p>
            <a:pPr marL="609600" indent="-609600" algn="l">
              <a:buSzPct val="97000"/>
              <a:buFont typeface="Wingdings" pitchFamily="2" charset="2"/>
              <a:buAutoNum type="arabicPeriod"/>
            </a:pPr>
            <a:r>
              <a:rPr lang="en-US" sz="3200" b="1" dirty="0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Hear the Gospel of Christ, 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Acts </a:t>
            </a:r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2:22</a:t>
            </a:r>
            <a:endParaRPr lang="en-US" sz="1600" b="1" dirty="0">
              <a:solidFill>
                <a:schemeClr val="accent1">
                  <a:lumMod val="50000"/>
                </a:schemeClr>
              </a:solidFill>
              <a:latin typeface="Arial" charset="0"/>
            </a:endParaRPr>
          </a:p>
          <a:p>
            <a:pPr marL="609600" indent="-609600" algn="l">
              <a:buSzPct val="97000"/>
              <a:buFont typeface="Wingdings" pitchFamily="2" charset="2"/>
              <a:buAutoNum type="arabicPeriod"/>
            </a:pPr>
            <a:r>
              <a:rPr lang="en-US" sz="3200" b="1" dirty="0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Believe in Jesus Christ,  </a:t>
            </a:r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Acts 2:36</a:t>
            </a:r>
            <a:endParaRPr lang="en-US" sz="900" b="1" dirty="0">
              <a:solidFill>
                <a:schemeClr val="accent1">
                  <a:lumMod val="50000"/>
                </a:schemeClr>
              </a:solidFill>
              <a:latin typeface="Arial" charset="0"/>
            </a:endParaRPr>
          </a:p>
          <a:p>
            <a:pPr marL="609600" indent="-609600" algn="l">
              <a:buSzPct val="97000"/>
              <a:buFont typeface="Wingdings" pitchFamily="2" charset="2"/>
              <a:buAutoNum type="arabicPeriod"/>
            </a:pPr>
            <a:r>
              <a:rPr lang="en-US" sz="3200" b="1" dirty="0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Repent and Turn to God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, Acts </a:t>
            </a:r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2:38</a:t>
            </a:r>
            <a:endParaRPr lang="en-US" sz="2400" b="1" dirty="0">
              <a:solidFill>
                <a:schemeClr val="accent1">
                  <a:lumMod val="50000"/>
                </a:schemeClr>
              </a:solidFill>
              <a:latin typeface="Arial" charset="0"/>
            </a:endParaRPr>
          </a:p>
          <a:p>
            <a:pPr marL="609600" indent="-609600" algn="l">
              <a:buSzPct val="97000"/>
              <a:buFont typeface="Wingdings" pitchFamily="2" charset="2"/>
              <a:buAutoNum type="arabicPeriod"/>
            </a:pPr>
            <a:r>
              <a:rPr lang="en-US" sz="3200" b="1" dirty="0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Confess Jesus Before Men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,  </a:t>
            </a:r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Acts 8:37</a:t>
            </a:r>
            <a:endParaRPr lang="en-US" sz="2400" b="1" dirty="0">
              <a:solidFill>
                <a:schemeClr val="accent1">
                  <a:lumMod val="50000"/>
                </a:schemeClr>
              </a:solidFill>
              <a:latin typeface="Arial" charset="0"/>
            </a:endParaRPr>
          </a:p>
          <a:p>
            <a:pPr marL="609600" indent="-609600" algn="l">
              <a:buSzPct val="97000"/>
              <a:buFont typeface="Wingdings" pitchFamily="2" charset="2"/>
              <a:buAutoNum type="arabicPeriod"/>
            </a:pPr>
            <a:r>
              <a:rPr lang="en-US" sz="3200" b="1" dirty="0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Baptized Into Christ, </a:t>
            </a:r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Acts 2:38</a:t>
            </a:r>
            <a:endParaRPr lang="en-US" sz="2800" b="1" dirty="0">
              <a:solidFill>
                <a:schemeClr val="accent1">
                  <a:lumMod val="50000"/>
                </a:schemeClr>
              </a:solidFill>
              <a:latin typeface="Arial" charset="0"/>
            </a:endParaRPr>
          </a:p>
          <a:p>
            <a:pPr marL="609600" indent="-609600" algn="l">
              <a:buSzPct val="97000"/>
              <a:buFont typeface="Wingdings" pitchFamily="2" charset="2"/>
              <a:buNone/>
            </a:pPr>
            <a:r>
              <a:rPr lang="en-US" sz="1800" b="1" dirty="0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            -----------------------------</a:t>
            </a:r>
          </a:p>
          <a:p>
            <a:pPr marL="609600" indent="-609600" algn="l">
              <a:buSzPct val="97000"/>
              <a:buFont typeface="Wingdings" pitchFamily="2" charset="2"/>
              <a:buChar char="Ø"/>
            </a:pPr>
            <a:r>
              <a:rPr lang="en-US" sz="3200" b="1" dirty="0">
                <a:solidFill>
                  <a:schemeClr val="bg2">
                    <a:lumMod val="25000"/>
                  </a:schemeClr>
                </a:solidFill>
                <a:latin typeface="Arial" charset="0"/>
              </a:rPr>
              <a:t>Grow And Be Faithful</a:t>
            </a:r>
            <a:r>
              <a:rPr lang="en-US" sz="3600" b="1" dirty="0">
                <a:solidFill>
                  <a:schemeClr val="bg2">
                    <a:lumMod val="25000"/>
                  </a:schemeClr>
                </a:solidFill>
                <a:latin typeface="Arial" charset="0"/>
              </a:rPr>
              <a:t>, </a:t>
            </a:r>
            <a:r>
              <a:rPr lang="en-US" sz="2800" b="1" dirty="0" smtClean="0">
                <a:solidFill>
                  <a:schemeClr val="bg2">
                    <a:lumMod val="25000"/>
                  </a:schemeClr>
                </a:solidFill>
                <a:latin typeface="Arial" charset="0"/>
              </a:rPr>
              <a:t>Matt.25:21</a:t>
            </a:r>
            <a:endParaRPr lang="en-US" sz="2800" b="1" dirty="0">
              <a:solidFill>
                <a:schemeClr val="bg2">
                  <a:lumMod val="25000"/>
                </a:schemeClr>
              </a:solidFill>
              <a:latin typeface="Arial" charset="0"/>
            </a:endParaRPr>
          </a:p>
          <a:p>
            <a:pPr marL="609600" indent="-609600" algn="l">
              <a:buSzPct val="97000"/>
              <a:buFont typeface="Wingdings" pitchFamily="2" charset="2"/>
              <a:buChar char="Ø"/>
            </a:pPr>
            <a:r>
              <a:rPr lang="en-US" sz="3200" b="1" dirty="0">
                <a:solidFill>
                  <a:schemeClr val="bg2">
                    <a:lumMod val="25000"/>
                  </a:schemeClr>
                </a:solidFill>
                <a:latin typeface="Arial" charset="0"/>
              </a:rPr>
              <a:t>If Err As A Christian</a:t>
            </a:r>
            <a:r>
              <a:rPr lang="en-US" sz="2800" b="1" dirty="0">
                <a:solidFill>
                  <a:schemeClr val="bg2">
                    <a:lumMod val="25000"/>
                  </a:schemeClr>
                </a:solidFill>
                <a:latin typeface="Arial" charset="0"/>
              </a:rPr>
              <a:t>: </a:t>
            </a:r>
            <a:r>
              <a:rPr lang="en-US" sz="3200" b="1" dirty="0">
                <a:solidFill>
                  <a:schemeClr val="bg2">
                    <a:lumMod val="25000"/>
                  </a:schemeClr>
                </a:solidFill>
                <a:latin typeface="Arial" charset="0"/>
              </a:rPr>
              <a:t>Repent and Pray God, </a:t>
            </a:r>
            <a:r>
              <a:rPr lang="en-US" sz="2800" b="1" dirty="0">
                <a:solidFill>
                  <a:schemeClr val="bg2">
                    <a:lumMod val="25000"/>
                  </a:schemeClr>
                </a:solidFill>
                <a:latin typeface="Arial" charset="0"/>
              </a:rPr>
              <a:t> Acts 8:22</a:t>
            </a: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5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5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65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75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21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 autoUpdateAnimBg="0"/>
      <p:bldP spid="21507" grpId="0" build="p" autoUpdateAnimBg="0" advAuto="10000"/>
    </p:bldLst>
  </p:timing>
</p:sld>
</file>

<file path=ppt/theme/theme1.xml><?xml version="1.0" encoding="utf-8"?>
<a:theme xmlns:a="http://schemas.openxmlformats.org/drawingml/2006/main" name="BurgWaveDesignSlides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9D267936-D6B8-445C-B3C1-6EBD39F58C5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BurgWaveDesignSlides</Template>
  <TotalTime>1751</TotalTime>
  <Words>168</Words>
  <Application>Microsoft Office PowerPoint</Application>
  <PresentationFormat>On-screen Show (4:3)</PresentationFormat>
  <Paragraphs>23</Paragraphs>
  <Slides>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BurgWaveDesignSlides</vt:lpstr>
      <vt:lpstr>5 Views of Jesus</vt:lpstr>
      <vt:lpstr>5 Views of Jesus</vt:lpstr>
      <vt:lpstr>Will You Come to Jesus?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 Pictures of Jesus</dc:title>
  <dc:creator>Owner</dc:creator>
  <cp:keywords/>
  <cp:lastModifiedBy>Danny McKibben</cp:lastModifiedBy>
  <cp:revision>27</cp:revision>
  <dcterms:created xsi:type="dcterms:W3CDTF">2016-12-29T13:22:03Z</dcterms:created>
  <dcterms:modified xsi:type="dcterms:W3CDTF">2016-12-31T22:43:14Z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TC103852699990</vt:lpwstr>
  </property>
</Properties>
</file>