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0000"/>
    <a:srgbClr val="000000"/>
    <a:srgbClr val="374E5F"/>
    <a:srgbClr val="A6BCCC"/>
    <a:srgbClr val="FFFFCC"/>
    <a:srgbClr val="000066"/>
    <a:srgbClr val="FFCC00"/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0" autoAdjust="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9AB553DA-ABF1-4EDC-9D63-696D768D69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77442A5-96FA-42F3-8B6F-6F3217B4441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16" name="Rectangle 188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2192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717" name="Rectangle 18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718" name="Rectangle 190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719" name="Rectangle 19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720" name="Rectangle 19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AF7EE16-8E9C-4972-B5BB-3987BD0AF9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87223-8F5E-46B8-B58B-CEF2CDDF0F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1A043-377D-4F0B-B02F-FDEBDB27F7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CB206-C7E0-4B01-A84D-998CB9A6E2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D0B7C-4634-489B-BE73-63ACDB4592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676400"/>
            <a:ext cx="32385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32385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A2E33-96D9-4773-993A-1EE343E7F8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A11D6-D1EC-4787-9206-2C02840AD1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E97B6-B136-4DFB-8FF3-11649AC758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5BE53-AE19-4587-9430-D9F32D8D5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46004-0BB5-4799-9584-CDD46281DF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66C8B-8B34-4B2D-B1B4-B0A90A39BF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676400"/>
            <a:ext cx="6629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374E5F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374E5F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74E5F"/>
                </a:solidFill>
                <a:latin typeface="+mn-lt"/>
              </a:defRPr>
            </a:lvl1pPr>
          </a:lstStyle>
          <a:p>
            <a:fld id="{AB25F30C-EE7E-4E7F-B593-FF51953BAFE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 spd="slow">
    <p:strips dir="r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74E5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74E5F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74E5F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74E5F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74E5F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74E5F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74E5F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74E5F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74E5F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74E5F"/>
        </a:buClr>
        <a:buChar char="•"/>
        <a:defRPr sz="2400">
          <a:solidFill>
            <a:srgbClr val="374E5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74E5F"/>
        </a:buClr>
        <a:buChar char="•"/>
        <a:defRPr sz="2000">
          <a:solidFill>
            <a:srgbClr val="374E5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74E5F"/>
        </a:buClr>
        <a:buChar char="•"/>
        <a:defRPr>
          <a:solidFill>
            <a:srgbClr val="374E5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74E5F"/>
        </a:buClr>
        <a:buChar char="•"/>
        <a:defRPr sz="1600">
          <a:solidFill>
            <a:srgbClr val="374E5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74E5F"/>
        </a:buClr>
        <a:buChar char="•"/>
        <a:defRPr sz="1400">
          <a:solidFill>
            <a:srgbClr val="374E5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74E5F"/>
        </a:buClr>
        <a:buChar char="•"/>
        <a:defRPr sz="1400">
          <a:solidFill>
            <a:srgbClr val="374E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74E5F"/>
        </a:buClr>
        <a:buChar char="•"/>
        <a:defRPr sz="1400">
          <a:solidFill>
            <a:srgbClr val="374E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74E5F"/>
        </a:buClr>
        <a:buChar char="•"/>
        <a:defRPr sz="1400">
          <a:solidFill>
            <a:srgbClr val="374E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74E5F"/>
        </a:buClr>
        <a:buChar char="•"/>
        <a:defRPr sz="1400">
          <a:solidFill>
            <a:srgbClr val="374E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9906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There were Problems &amp; Troubles in the 1</a:t>
            </a:r>
            <a:r>
              <a:rPr lang="en-US" sz="4400" b="1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st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 Century Churches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305800" cy="39624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0000"/>
                </a:solidFill>
              </a:rPr>
              <a:t>Acts 6:1</a:t>
            </a:r>
          </a:p>
          <a:p>
            <a:r>
              <a:rPr lang="en-US" sz="3600" b="1" dirty="0" smtClean="0">
                <a:solidFill>
                  <a:srgbClr val="000000"/>
                </a:solidFill>
              </a:rPr>
              <a:t>Acts 15:1-2</a:t>
            </a:r>
          </a:p>
          <a:p>
            <a:r>
              <a:rPr lang="en-US" sz="3600" b="1" dirty="0" smtClean="0">
                <a:solidFill>
                  <a:srgbClr val="000000"/>
                </a:solidFill>
              </a:rPr>
              <a:t>1 Cor.1:11,  3:3,  5:1</a:t>
            </a:r>
            <a:r>
              <a:rPr lang="en-US" sz="3600" b="1" smtClean="0">
                <a:solidFill>
                  <a:srgbClr val="000000"/>
                </a:solidFill>
              </a:rPr>
              <a:t>,  </a:t>
            </a:r>
            <a:r>
              <a:rPr lang="en-US" sz="3600" b="1" smtClean="0">
                <a:solidFill>
                  <a:srgbClr val="000000"/>
                </a:solidFill>
              </a:rPr>
              <a:t>11:17-19,  </a:t>
            </a:r>
            <a:r>
              <a:rPr lang="en-US" sz="3600" b="1" dirty="0" smtClean="0">
                <a:solidFill>
                  <a:srgbClr val="000000"/>
                </a:solidFill>
              </a:rPr>
              <a:t>15:12</a:t>
            </a:r>
          </a:p>
          <a:p>
            <a:r>
              <a:rPr lang="en-US" sz="3600" b="1" dirty="0" smtClean="0">
                <a:solidFill>
                  <a:srgbClr val="000000"/>
                </a:solidFill>
              </a:rPr>
              <a:t>Gal.1:6,  2:3-4,  2:12-13,  5:7</a:t>
            </a:r>
          </a:p>
          <a:p>
            <a:r>
              <a:rPr lang="en-US" sz="3600" b="1" dirty="0" smtClean="0">
                <a:solidFill>
                  <a:srgbClr val="000000"/>
                </a:solidFill>
              </a:rPr>
              <a:t>Rev.2:4-5,  14-15,  20,  3:1-3,  15-17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5943600"/>
          </a:xfrm>
        </p:spPr>
        <p:txBody>
          <a:bodyPr/>
          <a:lstStyle/>
          <a:p>
            <a:pPr>
              <a:buClrTx/>
            </a:pPr>
            <a:r>
              <a:rPr lang="en-US" sz="3600" b="1" dirty="0" smtClean="0">
                <a:solidFill>
                  <a:srgbClr val="000000"/>
                </a:solidFill>
              </a:rPr>
              <a:t>That Shouldn’t Be So!    </a:t>
            </a:r>
          </a:p>
          <a:p>
            <a:pPr>
              <a:buClrTx/>
            </a:pPr>
            <a:r>
              <a:rPr lang="en-US" sz="3600" b="1" dirty="0" smtClean="0">
                <a:solidFill>
                  <a:srgbClr val="000000"/>
                </a:solidFill>
              </a:rPr>
              <a:t>Seek Human Wisdom, Human Solutions? Ps.55:6,  Lk.8:13,  Pr.14:12</a:t>
            </a:r>
          </a:p>
          <a:p>
            <a:pPr>
              <a:buClrTx/>
            </a:pPr>
            <a:r>
              <a:rPr lang="en-US" sz="3600" b="1" dirty="0" smtClean="0">
                <a:solidFill>
                  <a:srgbClr val="CC0000"/>
                </a:solidFill>
              </a:rPr>
              <a:t>Seeking Biblical Solutions</a:t>
            </a:r>
          </a:p>
          <a:p>
            <a:pPr>
              <a:buClrTx/>
            </a:pPr>
            <a:r>
              <a:rPr lang="en-US" sz="3600" b="1" dirty="0" smtClean="0">
                <a:solidFill>
                  <a:srgbClr val="000000"/>
                </a:solidFill>
              </a:rPr>
              <a:t>Acts 6:2-5</a:t>
            </a:r>
          </a:p>
          <a:p>
            <a:pPr>
              <a:buClrTx/>
            </a:pPr>
            <a:r>
              <a:rPr lang="en-US" sz="3600" b="1" dirty="0" smtClean="0">
                <a:solidFill>
                  <a:srgbClr val="000000"/>
                </a:solidFill>
              </a:rPr>
              <a:t>Acts 15:6 ff</a:t>
            </a:r>
          </a:p>
          <a:p>
            <a:pPr>
              <a:buClrTx/>
            </a:pPr>
            <a:r>
              <a:rPr lang="en-US" sz="3600" b="1" dirty="0" smtClean="0">
                <a:solidFill>
                  <a:srgbClr val="000000"/>
                </a:solidFill>
              </a:rPr>
              <a:t>1 Cor.1:10, 14:37</a:t>
            </a:r>
          </a:p>
          <a:p>
            <a:pPr>
              <a:buClrTx/>
            </a:pPr>
            <a:r>
              <a:rPr lang="en-US" sz="3600" b="1" dirty="0" smtClean="0">
                <a:solidFill>
                  <a:srgbClr val="000000"/>
                </a:solidFill>
              </a:rPr>
              <a:t>Gal.5:14-17</a:t>
            </a:r>
          </a:p>
          <a:p>
            <a:pPr>
              <a:buClrTx/>
            </a:pPr>
            <a:r>
              <a:rPr lang="en-US" sz="3600" b="1" dirty="0" smtClean="0">
                <a:solidFill>
                  <a:srgbClr val="000000"/>
                </a:solidFill>
              </a:rPr>
              <a:t>Rev.2:7, 11, 17, 29, 3:6, 13, 22</a:t>
            </a:r>
            <a:endParaRPr lang="en-US" sz="3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487363"/>
            <a:ext cx="7543800" cy="57943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Rounded MT Bold" pitchFamily="34" charset="0"/>
              </a:rPr>
              <a:t>Jesus is the Solution</a:t>
            </a:r>
            <a:endParaRPr lang="en-US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Rounded MT Bold" pitchFamily="34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1" y="1295400"/>
            <a:ext cx="8915400" cy="51816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ClrTx/>
              <a:buSzTx/>
              <a:buFont typeface="Wingdings" pitchFamily="2" charset="2"/>
              <a:buAutoNum type="arabicPeriod"/>
            </a:pPr>
            <a:r>
              <a:rPr lang="en-US" sz="3200" b="1" dirty="0">
                <a:solidFill>
                  <a:schemeClr val="tx2"/>
                </a:solidFill>
              </a:rPr>
              <a:t>Hear the Gospel of Christ, </a:t>
            </a:r>
            <a:r>
              <a:rPr lang="en-US" sz="2400" b="1" dirty="0" smtClean="0">
                <a:solidFill>
                  <a:schemeClr val="tx2"/>
                </a:solidFill>
              </a:rPr>
              <a:t>Acts 2:22</a:t>
            </a:r>
            <a:endParaRPr lang="en-US" sz="1800" b="1" dirty="0">
              <a:solidFill>
                <a:schemeClr val="tx2"/>
              </a:solidFill>
            </a:endParaRPr>
          </a:p>
          <a:p>
            <a:pPr marL="609600" indent="-609600">
              <a:lnSpc>
                <a:spcPct val="90000"/>
              </a:lnSpc>
              <a:buClrTx/>
              <a:buSzTx/>
              <a:buFont typeface="Wingdings" pitchFamily="2" charset="2"/>
              <a:buAutoNum type="arabicPeriod"/>
            </a:pPr>
            <a:r>
              <a:rPr lang="en-US" sz="3200" b="1" dirty="0">
                <a:solidFill>
                  <a:schemeClr val="tx2"/>
                </a:solidFill>
              </a:rPr>
              <a:t>Believe in Jesus Christ,  </a:t>
            </a:r>
            <a:r>
              <a:rPr lang="en-US" sz="2400" b="1" dirty="0">
                <a:solidFill>
                  <a:schemeClr val="tx2"/>
                </a:solidFill>
              </a:rPr>
              <a:t>Acts 16:31</a:t>
            </a:r>
            <a:endParaRPr lang="en-US" sz="800" b="1" dirty="0">
              <a:solidFill>
                <a:schemeClr val="tx2"/>
              </a:solidFill>
            </a:endParaRPr>
          </a:p>
          <a:p>
            <a:pPr marL="609600" indent="-609600">
              <a:lnSpc>
                <a:spcPct val="90000"/>
              </a:lnSpc>
              <a:buClrTx/>
              <a:buSzTx/>
              <a:buFont typeface="Wingdings" pitchFamily="2" charset="2"/>
              <a:buAutoNum type="arabicPeriod"/>
            </a:pPr>
            <a:r>
              <a:rPr lang="en-US" sz="3200" b="1" dirty="0">
                <a:solidFill>
                  <a:schemeClr val="tx2"/>
                </a:solidFill>
              </a:rPr>
              <a:t>Repent and Turn to God</a:t>
            </a:r>
            <a:r>
              <a:rPr lang="en-US" sz="2400" b="1" dirty="0">
                <a:solidFill>
                  <a:schemeClr val="tx2"/>
                </a:solidFill>
              </a:rPr>
              <a:t>, Acts 17:30</a:t>
            </a:r>
          </a:p>
          <a:p>
            <a:pPr marL="609600" indent="-609600">
              <a:lnSpc>
                <a:spcPct val="90000"/>
              </a:lnSpc>
              <a:buClrTx/>
              <a:buSzTx/>
              <a:buFont typeface="Wingdings" pitchFamily="2" charset="2"/>
              <a:buAutoNum type="arabicPeriod"/>
            </a:pPr>
            <a:r>
              <a:rPr lang="en-US" sz="3200" b="1" dirty="0">
                <a:solidFill>
                  <a:schemeClr val="tx2"/>
                </a:solidFill>
              </a:rPr>
              <a:t>Confess Jesus Before Men</a:t>
            </a:r>
            <a:r>
              <a:rPr lang="en-US" sz="2400" b="1" dirty="0">
                <a:solidFill>
                  <a:schemeClr val="tx2"/>
                </a:solidFill>
              </a:rPr>
              <a:t>,  Acts 8:37</a:t>
            </a:r>
          </a:p>
          <a:p>
            <a:pPr marL="609600" indent="-609600">
              <a:lnSpc>
                <a:spcPct val="90000"/>
              </a:lnSpc>
              <a:buClrTx/>
              <a:buSzTx/>
              <a:buFont typeface="Wingdings" pitchFamily="2" charset="2"/>
              <a:buAutoNum type="arabicPeriod"/>
            </a:pPr>
            <a:r>
              <a:rPr lang="en-US" sz="3200" b="1" dirty="0">
                <a:solidFill>
                  <a:schemeClr val="tx2"/>
                </a:solidFill>
              </a:rPr>
              <a:t>Baptized Into Christ, </a:t>
            </a:r>
            <a:r>
              <a:rPr lang="en-US" sz="2400" b="1" dirty="0">
                <a:solidFill>
                  <a:schemeClr val="tx2"/>
                </a:solidFill>
              </a:rPr>
              <a:t>I Pet.3:21</a:t>
            </a: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None/>
            </a:pPr>
            <a:r>
              <a:rPr lang="en-US" sz="1800" b="1" dirty="0">
                <a:solidFill>
                  <a:schemeClr val="tx2"/>
                </a:solidFill>
              </a:rPr>
              <a:t>          ---------------------------------------------</a:t>
            </a: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b="1" dirty="0">
                <a:solidFill>
                  <a:schemeClr val="accent5">
                    <a:lumMod val="25000"/>
                  </a:schemeClr>
                </a:solidFill>
              </a:rPr>
              <a:t>Grow And Be Faithful</a:t>
            </a:r>
            <a:r>
              <a:rPr lang="en-US" sz="3600" b="1" dirty="0">
                <a:solidFill>
                  <a:schemeClr val="accent5">
                    <a:lumMod val="25000"/>
                  </a:schemeClr>
                </a:solidFill>
              </a:rPr>
              <a:t>, </a:t>
            </a:r>
            <a:r>
              <a:rPr lang="en-US" sz="2400" b="1" dirty="0">
                <a:solidFill>
                  <a:schemeClr val="accent5">
                    <a:lumMod val="25000"/>
                  </a:schemeClr>
                </a:solidFill>
              </a:rPr>
              <a:t>1</a:t>
            </a:r>
            <a:r>
              <a:rPr lang="en-US" b="1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5">
                    <a:lumMod val="25000"/>
                  </a:schemeClr>
                </a:solidFill>
              </a:rPr>
              <a:t>Pet.2:2</a:t>
            </a:r>
            <a:endParaRPr lang="en-US" sz="2000" b="1" dirty="0">
              <a:solidFill>
                <a:schemeClr val="accent5">
                  <a:lumMod val="25000"/>
                </a:schemeClr>
              </a:solidFill>
            </a:endParaRP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b="1" dirty="0">
                <a:solidFill>
                  <a:schemeClr val="accent5">
                    <a:lumMod val="25000"/>
                  </a:schemeClr>
                </a:solidFill>
              </a:rPr>
              <a:t>If Err </a:t>
            </a:r>
            <a:r>
              <a:rPr lang="en-US" sz="3200" b="1" dirty="0" smtClean="0">
                <a:solidFill>
                  <a:schemeClr val="accent5">
                    <a:lumMod val="25000"/>
                  </a:schemeClr>
                </a:solidFill>
              </a:rPr>
              <a:t>as a Christian</a:t>
            </a:r>
            <a:r>
              <a:rPr lang="en-US" sz="2400" b="1" dirty="0" smtClean="0">
                <a:solidFill>
                  <a:schemeClr val="accent5">
                    <a:lumMod val="25000"/>
                  </a:schemeClr>
                </a:solidFill>
              </a:rPr>
              <a:t>: </a:t>
            </a:r>
            <a:r>
              <a:rPr lang="en-US" sz="3200" b="1" dirty="0">
                <a:solidFill>
                  <a:schemeClr val="accent5">
                    <a:lumMod val="25000"/>
                  </a:schemeClr>
                </a:solidFill>
              </a:rPr>
              <a:t>Repent and Pray God</a:t>
            </a:r>
            <a:r>
              <a:rPr lang="en-US" sz="2400" b="1" dirty="0">
                <a:solidFill>
                  <a:schemeClr val="accent5">
                    <a:lumMod val="25000"/>
                  </a:schemeClr>
                </a:solidFill>
              </a:rPr>
              <a:t>  </a:t>
            </a:r>
            <a:r>
              <a:rPr lang="en-US" sz="2400" b="1" dirty="0" smtClean="0">
                <a:solidFill>
                  <a:schemeClr val="accent5">
                    <a:lumMod val="25000"/>
                  </a:schemeClr>
                </a:solidFill>
              </a:rPr>
              <a:t>1 Jn.1:9</a:t>
            </a:r>
            <a:endParaRPr lang="en-US" sz="2400" b="1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uiExpand="1" build="p" autoUpdateAnimBg="0" advAuto="1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Image result for Bible Vers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8098"/>
            <a:ext cx="9144000" cy="609131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00200" y="3048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Thanks For Coming</a:t>
            </a:r>
            <a:endParaRPr lang="en-US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8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Company meeting presentation">
  <a:themeElements>
    <a:clrScheme name="MS_PPTCompanyMtg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MS_PPTCompanyMt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S_PPTCompanyMtg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CompanyMtg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CompanyMtg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CompanyMtg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CompanyMtg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CompanyMtg 6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 meeting presentation</Template>
  <TotalTime>109</TotalTime>
  <Words>147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Company meeting presentation</vt:lpstr>
      <vt:lpstr>There were Problems &amp; Troubles in the 1st Century Churches</vt:lpstr>
      <vt:lpstr>Slide 2</vt:lpstr>
      <vt:lpstr>Jesus is the Solution</vt:lpstr>
      <vt:lpstr>Slide 4</vt:lpstr>
    </vt:vector>
  </TitlesOfParts>
  <Manager/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Seeking Biblical Solutions</dc:title>
  <dc:subject/>
  <dc:creator>Owner</dc:creator>
  <cp:keywords/>
  <dc:description/>
  <cp:lastModifiedBy>Danny McKibben</cp:lastModifiedBy>
  <cp:revision>19</cp:revision>
  <cp:lastPrinted>1601-01-01T00:00:00Z</cp:lastPrinted>
  <dcterms:created xsi:type="dcterms:W3CDTF">2016-12-04T00:13:22Z</dcterms:created>
  <dcterms:modified xsi:type="dcterms:W3CDTF">2016-12-04T20:07:17Z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TC062561641033</vt:lpwstr>
  </property>
</Properties>
</file>