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00"/>
    <a:srgbClr val="996633"/>
    <a:srgbClr val="666633"/>
    <a:srgbClr val="614020"/>
    <a:srgbClr val="523E30"/>
    <a:srgbClr val="B2B2B2"/>
    <a:srgbClr val="DDDDDD"/>
    <a:srgbClr val="B389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37" autoAdjust="0"/>
  </p:normalViewPr>
  <p:slideViewPr>
    <p:cSldViewPr>
      <p:cViewPr>
        <p:scale>
          <a:sx n="58" d="100"/>
          <a:sy n="58" d="100"/>
        </p:scale>
        <p:origin x="-164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2976562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677863"/>
            <a:ext cx="4718050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41825"/>
            <a:ext cx="5114925" cy="4138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76563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07450"/>
            <a:ext cx="2976562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DCAB7B-D0F8-44A4-8A8A-AD03341E8D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77863"/>
            <a:ext cx="4714875" cy="35369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83338-EAF4-4BA0-AD33-AA8116AF84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685800"/>
            <a:ext cx="6400800" cy="1295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2133600"/>
            <a:ext cx="6172200" cy="6858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783243-FAEF-40B8-AC31-77AF2ABFF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7005-D072-4E5B-8560-1C1EF04C1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533400"/>
            <a:ext cx="16383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533400"/>
            <a:ext cx="4762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F7B10-DA3A-483B-9622-0D5213158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F821B-C923-4695-B1BB-DB16F4C82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CD472-130E-4A39-AEBD-0F176801B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20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76400"/>
            <a:ext cx="320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2D1E-3ECB-4E7C-9C78-AFB42D10B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7EA98-A7B6-4CBE-9140-573BF181D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A5B5D-DFE8-49E5-A8E4-8C3CFECA1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1284-03DC-4CC5-9CC2-A51DE38E5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458B-52C9-4590-8C4E-6DCEBB9A3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D2593-5984-4790-863B-48F22AB2F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533400"/>
            <a:ext cx="655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76400"/>
            <a:ext cx="6553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2484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2484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+mn-lt"/>
              </a:defRPr>
            </a:lvl1pPr>
          </a:lstStyle>
          <a:p>
            <a:fld id="{0FA1836D-ACDB-4FBA-A28C-48C5EC5F35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 dir="vert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438400" y="2286000"/>
            <a:ext cx="4953000" cy="3302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43200" y="3886200"/>
            <a:ext cx="4419600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entury Gothic" pitchFamily="34" charset="0"/>
              </a:rPr>
              <a:t>Col.1:9-14</a:t>
            </a:r>
            <a:endParaRPr lang="en-US" sz="4400" b="1" dirty="0">
              <a:solidFill>
                <a:schemeClr val="tx2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6400800" cy="12954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Forgiveness of Sins</a:t>
            </a:r>
            <a:endParaRPr lang="en-US" sz="4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6553200" cy="685800"/>
          </a:xfrm>
        </p:spPr>
        <p:txBody>
          <a:bodyPr/>
          <a:lstStyle/>
          <a:p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Forgiveness of Sins . . . . .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8382000" cy="6019800"/>
          </a:xfrm>
        </p:spPr>
        <p:txBody>
          <a:bodyPr/>
          <a:lstStyle/>
          <a:p>
            <a:r>
              <a:rPr lang="en-US" sz="3600" b="1" dirty="0" smtClean="0"/>
              <a:t>Is Offered and Provided in Christ</a:t>
            </a:r>
          </a:p>
          <a:p>
            <a:r>
              <a:rPr lang="en-US" sz="3200" b="1" dirty="0" smtClean="0">
                <a:solidFill>
                  <a:srgbClr val="336600"/>
                </a:solidFill>
              </a:rPr>
              <a:t>Col.1:14, Is.53:1-11, Ac.13:38, Ac.26:18, Rom.3:24-26</a:t>
            </a:r>
          </a:p>
          <a:p>
            <a:r>
              <a:rPr lang="en-US" sz="3600" b="1" dirty="0" smtClean="0"/>
              <a:t>Must be Accepted and Received</a:t>
            </a:r>
          </a:p>
          <a:p>
            <a:r>
              <a:rPr lang="en-US" sz="3200" b="1" dirty="0" smtClean="0">
                <a:solidFill>
                  <a:srgbClr val="336600"/>
                </a:solidFill>
              </a:rPr>
              <a:t>Lk.23:34, Ac.5:30-31, Ac.13:38-39, Eph.1:3-7, 2 Cor.5:17-21, Ac.2:36-42</a:t>
            </a:r>
          </a:p>
          <a:p>
            <a:r>
              <a:rPr lang="en-US" sz="3600" b="1" dirty="0" smtClean="0"/>
              <a:t>Must be Extended from Our Hearts</a:t>
            </a:r>
          </a:p>
          <a:p>
            <a:r>
              <a:rPr lang="en-US" sz="3200" b="1" dirty="0" smtClean="0">
                <a:solidFill>
                  <a:srgbClr val="336600"/>
                </a:solidFill>
              </a:rPr>
              <a:t>Mt.6:12, 14-15,  Mt.18:23-35, Mk.11:25-26, Lk.6:37, Eph.4:32, Col.3:13</a:t>
            </a:r>
            <a:endParaRPr lang="en-US" sz="32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930275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Forgiveness is Available</a:t>
            </a:r>
            <a:endParaRPr lang="en-US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82000" cy="5334000"/>
          </a:xfrm>
        </p:spPr>
        <p:txBody>
          <a:bodyPr>
            <a:normAutofit fontScale="92500" lnSpcReduction="20000"/>
          </a:bodyPr>
          <a:lstStyle/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/>
              <a:t>Hear the gospel of Christ,  </a:t>
            </a:r>
            <a:r>
              <a:rPr lang="en-US" b="1" dirty="0"/>
              <a:t>Acts </a:t>
            </a:r>
            <a:r>
              <a:rPr lang="en-US" b="1" dirty="0" smtClean="0"/>
              <a:t>18:8</a:t>
            </a:r>
            <a:endParaRPr lang="en-US" sz="1800" b="1" dirty="0"/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/>
              <a:t>Believe in Jesus Christ,   </a:t>
            </a:r>
            <a:r>
              <a:rPr lang="en-US" b="1" dirty="0"/>
              <a:t>Acts 16:31</a:t>
            </a:r>
            <a:endParaRPr lang="en-US" sz="1000" b="1" dirty="0"/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/>
              <a:t>Repent and Turn to God</a:t>
            </a:r>
            <a:r>
              <a:rPr lang="en-US" b="1" dirty="0"/>
              <a:t>,  Acts 17:30</a:t>
            </a: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/>
              <a:t>Confess Jesus Before Men</a:t>
            </a:r>
            <a:r>
              <a:rPr lang="en-US" b="1" dirty="0"/>
              <a:t>,  Acts 8:37</a:t>
            </a:r>
            <a:endParaRPr lang="en-US" sz="2800" b="1" dirty="0"/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AutoNum type="arabicPeriod"/>
              <a:defRPr/>
            </a:pPr>
            <a:r>
              <a:rPr lang="en-US" sz="3600" b="1" dirty="0"/>
              <a:t>Be Baptized For Forgiveness</a:t>
            </a:r>
            <a:r>
              <a:rPr lang="en-US" b="1" dirty="0"/>
              <a:t>,  Acts 2:38</a:t>
            </a: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None/>
              <a:defRPr/>
            </a:pPr>
            <a:r>
              <a:rPr lang="en-US" b="1" dirty="0"/>
              <a:t>     ---------------------------------------</a:t>
            </a:r>
            <a:endParaRPr lang="en-US" sz="2800" b="1" dirty="0"/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Cleave Unto The Lord,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Acts 11:23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ClrTx/>
              <a:buSzPct val="99000"/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If Err From The Truth: Repent &amp; Pray God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Acts 8:22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Product overview presentation">
  <a:themeElements>
    <a:clrScheme name="tp936[1] 1">
      <a:dk1>
        <a:srgbClr val="000000"/>
      </a:dk1>
      <a:lt1>
        <a:srgbClr val="FFFFFF"/>
      </a:lt1>
      <a:dk2>
        <a:srgbClr val="301800"/>
      </a:dk2>
      <a:lt2>
        <a:srgbClr val="614020"/>
      </a:lt2>
      <a:accent1>
        <a:srgbClr val="B38961"/>
      </a:accent1>
      <a:accent2>
        <a:srgbClr val="996633"/>
      </a:accent2>
      <a:accent3>
        <a:srgbClr val="FFFFFF"/>
      </a:accent3>
      <a:accent4>
        <a:srgbClr val="000000"/>
      </a:accent4>
      <a:accent5>
        <a:srgbClr val="D6C4B7"/>
      </a:accent5>
      <a:accent6>
        <a:srgbClr val="8A5C2D"/>
      </a:accent6>
      <a:hlink>
        <a:srgbClr val="9D9C81"/>
      </a:hlink>
      <a:folHlink>
        <a:srgbClr val="B2B2B2"/>
      </a:folHlink>
    </a:clrScheme>
    <a:fontScheme name="tp936[1]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6[1] 1">
        <a:dk1>
          <a:srgbClr val="000000"/>
        </a:dk1>
        <a:lt1>
          <a:srgbClr val="FFFFFF"/>
        </a:lt1>
        <a:dk2>
          <a:srgbClr val="301800"/>
        </a:dk2>
        <a:lt2>
          <a:srgbClr val="614020"/>
        </a:lt2>
        <a:accent1>
          <a:srgbClr val="B38961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D6C4B7"/>
        </a:accent5>
        <a:accent6>
          <a:srgbClr val="8A5C2D"/>
        </a:accent6>
        <a:hlink>
          <a:srgbClr val="9D9C8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6[1] 2">
        <a:dk1>
          <a:srgbClr val="000000"/>
        </a:dk1>
        <a:lt1>
          <a:srgbClr val="FFFFFF"/>
        </a:lt1>
        <a:dk2>
          <a:srgbClr val="003399"/>
        </a:dk2>
        <a:lt2>
          <a:srgbClr val="003366"/>
        </a:lt2>
        <a:accent1>
          <a:srgbClr val="6397CB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7C9E2"/>
        </a:accent5>
        <a:accent6>
          <a:srgbClr val="2D5C8A"/>
        </a:accent6>
        <a:hlink>
          <a:srgbClr val="8585E1"/>
        </a:hlink>
        <a:folHlink>
          <a:srgbClr val="867A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6[1]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Product overview presentation</Template>
  <TotalTime>286</TotalTime>
  <Words>125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Product overview presentation</vt:lpstr>
      <vt:lpstr>Forgiveness of Sins</vt:lpstr>
      <vt:lpstr>Forgiveness of Sins . . . . .</vt:lpstr>
      <vt:lpstr>Forgiveness is Available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 of Sins</dc:title>
  <dc:subject/>
  <dc:creator>Owner</dc:creator>
  <cp:keywords/>
  <dc:description/>
  <cp:lastModifiedBy>Danny McKibben</cp:lastModifiedBy>
  <cp:revision>20</cp:revision>
  <cp:lastPrinted>1601-01-01T00:00:00Z</cp:lastPrinted>
  <dcterms:created xsi:type="dcterms:W3CDTF">2016-12-24T15:14:44Z</dcterms:created>
  <dcterms:modified xsi:type="dcterms:W3CDTF">2016-12-25T13:22:22Z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TC010178501033</vt:lpwstr>
  </property>
</Properties>
</file>