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17" r:id="rId2"/>
  </p:sldMasterIdLst>
  <p:notesMasterIdLst>
    <p:notesMasterId r:id="rId6"/>
  </p:notesMasterIdLst>
  <p:handoutMasterIdLst>
    <p:handoutMasterId r:id="rId7"/>
  </p:handoutMasterIdLst>
  <p:sldIdLst>
    <p:sldId id="256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EA8060-B6AE-4F48-8118-79D5D2869C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4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BA3207-617F-4A5B-AAD5-F4005DA366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2468E-C603-472F-B387-15A8259DFBF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8CAD4F-9C08-4E65-A2F8-7BCB7AA7821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ADA2-6C82-4D26-925E-A8D4C3BEE2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9967A-A5D5-4489-B846-F50E54C283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split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A46FF-7F55-4FBA-9511-3267D1F9B4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plit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plit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E5F37-2DDC-4860-BE43-15DDED19B6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DA3A3-0518-4DAC-8BD5-C188EC4AAE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C37BC-F244-486A-BD54-6F267C105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A8624-C121-44A3-B82A-D0E0972834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884FF-F65E-43FB-9D45-C5659760C0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37E0E-F4BB-4D9D-B7B0-7584E68F03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1F6B-A656-4A8A-A130-3CFD4CF04D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1840B17-09A8-4269-A379-4B1E55C46C5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spd="slow">
    <p:split dir="in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spd="slow">
    <p:split dir="in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66725"/>
            <a:ext cx="6999287" cy="21336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Powerful Bible Text</a:t>
            </a:r>
            <a:endParaRPr lang="en-US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5486400" cy="2362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Romans 1:16-17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-152400"/>
            <a:ext cx="6096000" cy="7921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Romans 1:16-17</a:t>
            </a:r>
            <a:endParaRPr lang="en-US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686800" cy="6019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For I am not ashamed of the gospel of Christ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00"/>
                </a:solidFill>
              </a:rPr>
              <a:t>Rom.10:11, 2 Tim.1:8, Mk.8:38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F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or </a:t>
            </a:r>
            <a:r>
              <a:rPr lang="en-US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it is the power of God unto 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salvation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“Dynamite”</a:t>
            </a:r>
            <a:r>
              <a:rPr lang="en-US" sz="2900" b="1" dirty="0" smtClean="0"/>
              <a:t> Heb.4:12, 2Cor.10:4-5, Rom.1-3</a:t>
            </a:r>
            <a:endParaRPr lang="en-US" sz="29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T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o </a:t>
            </a:r>
            <a:r>
              <a:rPr lang="en-US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every one that 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believeth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Jn.3:16, Mk.16:15-16, Rom.1:5, 16:26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T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o </a:t>
            </a:r>
            <a:r>
              <a:rPr lang="en-US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the Jew first, and also to the 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Greek</a:t>
            </a:r>
            <a:r>
              <a:rPr lang="en-US" b="1" dirty="0" smtClean="0"/>
              <a:t>, Mt.28:19, Mk.16:15, Ac.10:34-35</a:t>
            </a:r>
          </a:p>
          <a:p>
            <a:r>
              <a:rPr lang="en-US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For therein is the righteousness of 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God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Ps.119:172, Rom.3:21-22, 10:1-4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R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evealed </a:t>
            </a:r>
            <a:r>
              <a:rPr lang="en-US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from faith to faith: as it is written, The just shall live by faith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2Cor.5:7, Pro.3:5-6 </a:t>
            </a:r>
            <a:endParaRPr lang="en-US" sz="29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="1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8915400" cy="5791200"/>
          </a:xfrm>
        </p:spPr>
        <p:txBody>
          <a:bodyPr>
            <a:noAutofit/>
          </a:bodyPr>
          <a:lstStyle/>
          <a:p>
            <a:pPr marL="609600" indent="-609600" eaLnBrk="1" hangingPunct="1">
              <a:buClrTx/>
              <a:buSzPct val="90000"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Hear the Gospel of Christ,  Acts 18:8</a:t>
            </a:r>
          </a:p>
          <a:p>
            <a:pPr marL="609600" indent="-609600" eaLnBrk="1" hangingPunct="1">
              <a:buClrTx/>
              <a:buSzPct val="90000"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Believe in Jesus Christ,   Rom.5:1</a:t>
            </a:r>
          </a:p>
          <a:p>
            <a:pPr marL="609600" indent="-609600" eaLnBrk="1" hangingPunct="1">
              <a:buClrTx/>
              <a:buSzPct val="90000"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Repent and Turn to God,  Luke 24:47</a:t>
            </a:r>
          </a:p>
          <a:p>
            <a:pPr marL="609600" indent="-609600" eaLnBrk="1" hangingPunct="1">
              <a:buClrTx/>
              <a:buSzPct val="90000"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Confess Jesus Before Men,  Acts 8:37</a:t>
            </a:r>
          </a:p>
          <a:p>
            <a:pPr marL="609600" indent="-609600" eaLnBrk="1" hangingPunct="1">
              <a:buClrTx/>
              <a:buSzPct val="90000"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Be Baptized for the Remission of Sins, Ac.2:38</a:t>
            </a:r>
          </a:p>
          <a:p>
            <a:pPr marL="609600" indent="-609600" eaLnBrk="1" hangingPunct="1">
              <a:buClrTx/>
              <a:buSzPct val="90000"/>
              <a:buFontTx/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-----------------------</a:t>
            </a:r>
          </a:p>
          <a:p>
            <a:pPr marL="609600" indent="-609600" eaLnBrk="1" hangingPunct="1">
              <a:buClrTx/>
              <a:buSzPct val="90000"/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</a:rPr>
              <a:t>Be Thou Faithful Unto Death,  Rev.2:10</a:t>
            </a:r>
          </a:p>
          <a:p>
            <a:pPr marL="609600" indent="-609600" eaLnBrk="1" hangingPunct="1">
              <a:buClrTx/>
              <a:buSzPct val="90000"/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</a:rPr>
              <a:t>If Err From The Faith: Repent and Pray God  Acts 8:22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7391400" cy="685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Impact"/>
              </a:rPr>
              <a:t>The Plan of Salvation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8000"/>
      <p:bldP spid="30724" grpId="0" animBg="1"/>
    </p:bldLst>
  </p:timing>
</p:sld>
</file>

<file path=ppt/theme/theme1.xml><?xml version="1.0" encoding="utf-8"?>
<a:theme xmlns:a="http://schemas.openxmlformats.org/drawingml/2006/main" name="Network design template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reen_Blue texture template Sego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 design template</Template>
  <TotalTime>1554</TotalTime>
  <Words>170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Network design template</vt:lpstr>
      <vt:lpstr>1_Green_Blue texture template Segoe</vt:lpstr>
      <vt:lpstr>A Powerful Bible Text</vt:lpstr>
      <vt:lpstr>Romans 1:16-17</vt:lpstr>
      <vt:lpstr>Slide 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Bible Texts</dc:title>
  <dc:subject/>
  <dc:creator>Owner</dc:creator>
  <cp:keywords/>
  <dc:description/>
  <cp:lastModifiedBy>Danny McKibben</cp:lastModifiedBy>
  <cp:revision>32</cp:revision>
  <cp:lastPrinted>1601-01-01T00:00:00Z</cp:lastPrinted>
  <dcterms:created xsi:type="dcterms:W3CDTF">2016-11-12T17:50:26Z</dcterms:created>
  <dcterms:modified xsi:type="dcterms:W3CDTF">2016-11-13T19:47:28Z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TC102037811033</vt:lpwstr>
  </property>
</Properties>
</file>