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F249D-1B5B-41A0-8F70-3E97786FF18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5B3CF-3BEF-4693-96EE-34992B88C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A001-096B-41B5-920F-CD63EF19D89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ED99-47A8-4AF9-8DBB-9B903920D4B8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EC5C0-3363-4F6B-A80C-96A1965C2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4495800" cy="838200"/>
          </a:xfrm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Bible-Thumper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7630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An </a:t>
            </a:r>
            <a:r>
              <a:rPr lang="en-US" sz="2800" dirty="0">
                <a:solidFill>
                  <a:srgbClr val="C00000"/>
                </a:solidFill>
              </a:rPr>
              <a:t>evangelist or other person who quotes the Bible frequently, especially as a means of exhortation or rebuke.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9050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Someone perceived as aggressively imposing their Christian beliefs upon others. The term derives from preachers thumping their hands down on the Bible, or thumping the Bible itself, to emphasize a point during a sermon. The term's target domain is broad and can often extend to anyone engaged in a public show of religion, fundamentalist or not. The term is most commonly used in English-speaking countries.</a:t>
            </a:r>
            <a:endParaRPr lang="en-US" sz="2400" dirty="0"/>
          </a:p>
        </p:txBody>
      </p:sp>
      <p:pic>
        <p:nvPicPr>
          <p:cNvPr id="11266" name="Picture 2" descr="Image result for bible thum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4495800"/>
            <a:ext cx="3619500" cy="291030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5943600" y="1295400"/>
            <a:ext cx="228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7526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Quoting the Bible Frequently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4038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Matt.1:22-23</a:t>
            </a:r>
          </a:p>
          <a:p>
            <a:r>
              <a:rPr lang="en-US" b="1" dirty="0" smtClean="0"/>
              <a:t>Matt.2:17-18</a:t>
            </a:r>
          </a:p>
          <a:p>
            <a:r>
              <a:rPr lang="en-US" b="1" dirty="0" smtClean="0"/>
              <a:t>Matt.2:23</a:t>
            </a:r>
          </a:p>
          <a:p>
            <a:r>
              <a:rPr lang="en-US" b="1" dirty="0" smtClean="0"/>
              <a:t>Matt.3:3</a:t>
            </a:r>
          </a:p>
          <a:p>
            <a:r>
              <a:rPr lang="en-US" b="1" dirty="0" smtClean="0"/>
              <a:t>Matt.4:4, 7, 10</a:t>
            </a:r>
          </a:p>
          <a:p>
            <a:r>
              <a:rPr lang="en-US" b="1" dirty="0" smtClean="0"/>
              <a:t>Matt.8:16-17</a:t>
            </a:r>
          </a:p>
          <a:p>
            <a:r>
              <a:rPr lang="en-US" b="1" dirty="0" smtClean="0"/>
              <a:t>Matt.12:3, 5</a:t>
            </a:r>
          </a:p>
          <a:p>
            <a:r>
              <a:rPr lang="en-US" b="1" dirty="0" smtClean="0"/>
              <a:t>Matt.12:17-21</a:t>
            </a:r>
          </a:p>
          <a:p>
            <a:r>
              <a:rPr lang="en-US" b="1" dirty="0" smtClean="0"/>
              <a:t>Matt.13:14-15</a:t>
            </a:r>
          </a:p>
          <a:p>
            <a:r>
              <a:rPr lang="en-US" b="1" dirty="0" smtClean="0"/>
              <a:t>Matt.15:3-9</a:t>
            </a:r>
          </a:p>
          <a:p>
            <a:r>
              <a:rPr lang="en-US" b="1" dirty="0" smtClean="0"/>
              <a:t>Matt.19:3-6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910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Matt.21:12-13</a:t>
            </a:r>
          </a:p>
          <a:p>
            <a:r>
              <a:rPr lang="en-US" b="1" dirty="0" smtClean="0"/>
              <a:t>Matt.21:15-16</a:t>
            </a:r>
          </a:p>
          <a:p>
            <a:r>
              <a:rPr lang="en-US" b="1" dirty="0" smtClean="0"/>
              <a:t>Matt.21:42</a:t>
            </a:r>
          </a:p>
          <a:p>
            <a:r>
              <a:rPr lang="en-US" b="1" dirty="0" smtClean="0"/>
              <a:t>Matt.22:29-32</a:t>
            </a:r>
          </a:p>
          <a:p>
            <a:r>
              <a:rPr lang="en-US" b="1" dirty="0" smtClean="0"/>
              <a:t>Matt.22:36-40</a:t>
            </a:r>
          </a:p>
          <a:p>
            <a:r>
              <a:rPr lang="en-US" b="1" dirty="0" smtClean="0"/>
              <a:t>Matt.22:42-45</a:t>
            </a:r>
          </a:p>
          <a:p>
            <a:r>
              <a:rPr lang="en-US" b="1" dirty="0" smtClean="0"/>
              <a:t>Matt.23:39</a:t>
            </a:r>
          </a:p>
          <a:p>
            <a:r>
              <a:rPr lang="en-US" b="1" dirty="0" smtClean="0"/>
              <a:t>Matt.24:15</a:t>
            </a:r>
          </a:p>
          <a:p>
            <a:r>
              <a:rPr lang="en-US" b="1" dirty="0" smtClean="0"/>
              <a:t>Matt.26:31</a:t>
            </a:r>
          </a:p>
          <a:p>
            <a:r>
              <a:rPr lang="en-US" b="1" dirty="0" smtClean="0"/>
              <a:t>Matt.26:53-54</a:t>
            </a:r>
          </a:p>
          <a:p>
            <a:r>
              <a:rPr lang="en-US" b="1" dirty="0" smtClean="0"/>
              <a:t>Matt.27:9, 46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Quoting the Bible Frequently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r>
              <a:rPr lang="en-US" sz="3100" dirty="0" smtClean="0"/>
              <a:t>Thus </a:t>
            </a:r>
            <a:r>
              <a:rPr lang="en-US" sz="3100" dirty="0" err="1" smtClean="0"/>
              <a:t>Saith</a:t>
            </a:r>
            <a:r>
              <a:rPr lang="en-US" sz="3100" dirty="0" smtClean="0"/>
              <a:t> the Lord...</a:t>
            </a:r>
          </a:p>
          <a:p>
            <a:r>
              <a:rPr lang="en-US" sz="3100" dirty="0" smtClean="0"/>
              <a:t>It is Written...</a:t>
            </a:r>
          </a:p>
          <a:p>
            <a:r>
              <a:rPr lang="en-US" sz="3100" dirty="0" smtClean="0"/>
              <a:t>What </a:t>
            </a:r>
            <a:r>
              <a:rPr lang="en-US" sz="3100" dirty="0" err="1" smtClean="0"/>
              <a:t>Saith</a:t>
            </a:r>
            <a:r>
              <a:rPr lang="en-US" sz="3100" dirty="0" smtClean="0"/>
              <a:t> the Scriptures? </a:t>
            </a:r>
          </a:p>
          <a:p>
            <a:r>
              <a:rPr lang="en-US" sz="3100" dirty="0" smtClean="0"/>
              <a:t>Did You Ever Read in the Scriptures…</a:t>
            </a:r>
          </a:p>
          <a:p>
            <a:r>
              <a:rPr lang="en-US" sz="3100" dirty="0" smtClean="0"/>
              <a:t>God Commanded…</a:t>
            </a:r>
          </a:p>
          <a:p>
            <a:r>
              <a:rPr lang="en-US" sz="3100" dirty="0" smtClean="0"/>
              <a:t>Thus Fulfilled the Words…</a:t>
            </a:r>
          </a:p>
          <a:p>
            <a:r>
              <a:rPr lang="en-US" sz="3100" dirty="0" smtClean="0"/>
              <a:t>The Bible Says…</a:t>
            </a:r>
          </a:p>
          <a:p>
            <a:r>
              <a:rPr lang="en-US" sz="3100" dirty="0" smtClean="0"/>
              <a:t>Have You Not Read…</a:t>
            </a:r>
          </a:p>
          <a:p>
            <a:r>
              <a:rPr lang="en-US" sz="3100" dirty="0" smtClean="0"/>
              <a:t>Book, Chapter, and Verse</a:t>
            </a:r>
          </a:p>
          <a:p>
            <a:r>
              <a:rPr lang="en-US" sz="3100" dirty="0" smtClean="0"/>
              <a:t>Good Company:   Matthew,  Jesus,  Holy Spirit</a:t>
            </a:r>
          </a:p>
          <a:p>
            <a:r>
              <a:rPr lang="en-US" sz="3000" dirty="0" smtClean="0"/>
              <a:t>Mt.28:18, Lk.6:46, Mt.7:21-23, Col.3:17</a:t>
            </a:r>
            <a:r>
              <a:rPr lang="en-US" sz="3000" smtClean="0"/>
              <a:t>, 1 Pet.4:11</a:t>
            </a:r>
            <a:endParaRPr lang="en-US" sz="3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685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US" sz="4800" b="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The Plan of Salvation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05800" cy="5029200"/>
          </a:xfrm>
        </p:spPr>
        <p:txBody>
          <a:bodyPr>
            <a:noAutofit/>
          </a:bodyPr>
          <a:lstStyle/>
          <a:p>
            <a:pPr marL="609600" indent="-609600" algn="l" eaLnBrk="1" hangingPunct="1">
              <a:buClrTx/>
              <a:buSzPct val="84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Hear the gospel of Christ,  Rom.10:17</a:t>
            </a:r>
          </a:p>
          <a:p>
            <a:pPr marL="609600" indent="-609600" algn="l" eaLnBrk="1" hangingPunct="1">
              <a:buClrTx/>
              <a:buSzPct val="84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Believe in Jesus Christ, Acts 16:31</a:t>
            </a:r>
          </a:p>
          <a:p>
            <a:pPr marL="609600" indent="-609600" algn="l" eaLnBrk="1" hangingPunct="1">
              <a:buClrTx/>
              <a:buSzPct val="84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Repent and Turn to God,  Acts 3:19</a:t>
            </a:r>
          </a:p>
          <a:p>
            <a:pPr marL="609600" indent="-609600" algn="l" eaLnBrk="1" hangingPunct="1">
              <a:buClrTx/>
              <a:buSzPct val="84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Confess Jesus Before Men,  Acts 8:37</a:t>
            </a:r>
          </a:p>
          <a:p>
            <a:pPr marL="609600" indent="-609600" algn="l" eaLnBrk="1" hangingPunct="1">
              <a:buClrTx/>
              <a:buSzPct val="84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Be Baptized, Ac.2:38</a:t>
            </a:r>
          </a:p>
          <a:p>
            <a:pPr marL="609600" indent="-609600" algn="l" eaLnBrk="1" hangingPunct="1">
              <a:buClrTx/>
              <a:buSzPct val="84000"/>
            </a:pPr>
            <a:r>
              <a:rPr lang="en-US" sz="3200" b="1" dirty="0" smtClean="0">
                <a:solidFill>
                  <a:schemeClr val="tx2"/>
                </a:solidFill>
              </a:rPr>
              <a:t>        ----------------------</a:t>
            </a:r>
          </a:p>
          <a:p>
            <a:pPr marL="609600" indent="-609600" algn="l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Be Thou Faithful Unto Death,  Rev.2:10</a:t>
            </a:r>
          </a:p>
          <a:p>
            <a:pPr marL="609600" indent="-609600" algn="l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If  An Erring  Christian: Repent and Pray  to God, Acts 8:22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 advAuto="800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189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Bible-Thumper</vt:lpstr>
      <vt:lpstr>Quoting the Bible Frequently</vt:lpstr>
      <vt:lpstr>Quoting the Bible Frequently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Bible-Thumper</dc:title>
  <dc:creator>Owner</dc:creator>
  <cp:lastModifiedBy>Danny McKibben</cp:lastModifiedBy>
  <cp:revision>354</cp:revision>
  <dcterms:created xsi:type="dcterms:W3CDTF">2016-10-25T19:12:59Z</dcterms:created>
  <dcterms:modified xsi:type="dcterms:W3CDTF">2016-10-30T21:02:26Z</dcterms:modified>
</cp:coreProperties>
</file>