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numCol="1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numCol="1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538098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7/10/2016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numCol="1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numCol="1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numCol="1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numCol="1"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43526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numCol="1"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numCol="1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numCol="1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 numCol="1"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7/10/2016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numCol="1"/>
          <a:lstStyle>
            <a:lvl1pPr algn="l">
              <a:defRPr/>
            </a:lvl1pPr>
          </a:lstStyle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3855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srgbClr val="9A5315"/>
                  </a:solidFill>
                </a:endParaRPr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srgbClr val="9A5315"/>
                  </a:solidFill>
                </a:endParaRPr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numCol="1"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numCol="1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7/10/2016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7124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7/10/2016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36006"/>
      </p:ext>
    </p:extLst>
  </p:cSld>
  <p:clrMapOvr>
    <a:masterClrMapping/>
  </p:clrMapOvr>
  <p:transition spd="slow"/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7/10/2016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8444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7/10/2016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7013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numCol="1"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numCol="1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63345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7/10/2016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944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numCol="1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numCol="1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7/10/2016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2749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7/10/2016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4373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7/10/2016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6227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7/10/2016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numCol="1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numCol="1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 numCol="1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 numCol="1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70465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7/10/2016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numCol="1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numCol="1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numCol="1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 numCol="1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 numCol="1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 numCol="1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30915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numCol="1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7/10/2016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584" y="1752600"/>
            <a:ext cx="6092127" cy="1828800"/>
          </a:xfrm>
        </p:spPr>
        <p:txBody>
          <a:bodyPr numCol="1"/>
          <a:lstStyle/>
          <a:p>
            <a:r>
              <a:rPr lang="en-US" dirty="0" smtClean="0"/>
              <a:t>What are we here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61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>
                <a:latin typeface="Calibri" panose="020F0502020204030204" pitchFamily="34" charset="0"/>
              </a:rPr>
              <a:t>What is the Purpose of Life?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sz="3200" dirty="0" smtClean="0">
                <a:latin typeface="Calibri" panose="020F0502020204030204" pitchFamily="34" charset="0"/>
              </a:rPr>
              <a:t>Colossians 1:16  “</a:t>
            </a:r>
            <a:r>
              <a:rPr lang="en-US" sz="3200" dirty="0">
                <a:latin typeface="Calibri" panose="020F0502020204030204" pitchFamily="34" charset="0"/>
              </a:rPr>
              <a:t>For </a:t>
            </a:r>
            <a:r>
              <a:rPr lang="en-US" sz="3200" dirty="0" smtClean="0">
                <a:latin typeface="Calibri" panose="020F0502020204030204" pitchFamily="34" charset="0"/>
              </a:rPr>
              <a:t>by </a:t>
            </a:r>
            <a:r>
              <a:rPr lang="en-US" sz="3200" dirty="0">
                <a:latin typeface="Calibri" panose="020F0502020204030204" pitchFamily="34" charset="0"/>
              </a:rPr>
              <a:t>Him all things were created, </a:t>
            </a:r>
            <a:r>
              <a:rPr lang="en-US" sz="3200" i="1" dirty="0">
                <a:latin typeface="Calibri" panose="020F0502020204030204" pitchFamily="34" charset="0"/>
              </a:rPr>
              <a:t>both</a:t>
            </a:r>
            <a:r>
              <a:rPr lang="en-US" sz="3200" dirty="0">
                <a:latin typeface="Calibri" panose="020F0502020204030204" pitchFamily="34" charset="0"/>
              </a:rPr>
              <a:t> in the heavens and on earth, visible and invisible, whether thrones or dominions or rulers or authorities—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all things have been created through Him and for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Him</a:t>
            </a:r>
            <a:r>
              <a:rPr lang="en-US" sz="3200" dirty="0" smtClean="0">
                <a:latin typeface="Calibri" panose="020F0502020204030204" pitchFamily="34" charset="0"/>
              </a:rPr>
              <a:t>”</a:t>
            </a:r>
            <a:endParaRPr sz="32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Psalm 139:13-16  It was not an accident that we are here!</a:t>
            </a:r>
            <a:endParaRPr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5263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sz="6000" dirty="0" smtClean="0">
                <a:latin typeface="Calibri" panose="020F0502020204030204" pitchFamily="34" charset="0"/>
              </a:rPr>
              <a:t>Made to Last Forever</a:t>
            </a:r>
            <a:endParaRPr lang="en-US" sz="6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10" y="1825625"/>
            <a:ext cx="7543802" cy="4187952"/>
          </a:xfrm>
        </p:spPr>
        <p:txBody>
          <a:bodyPr numCol="1">
            <a:normAutofit fontScale="92500" lnSpcReduction="20000"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Ecclesiastes 3:11 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2 Corinthians 5:1 “</a:t>
            </a:r>
            <a:r>
              <a:rPr lang="en-US" sz="3200" dirty="0">
                <a:latin typeface="Calibri" panose="020F0502020204030204" pitchFamily="34" charset="0"/>
              </a:rPr>
              <a:t>For we know that if </a:t>
            </a:r>
            <a:r>
              <a:rPr lang="en-US" sz="3200" dirty="0" smtClean="0">
                <a:latin typeface="Calibri" panose="020F0502020204030204" pitchFamily="34" charset="0"/>
              </a:rPr>
              <a:t>the</a:t>
            </a:r>
            <a:r>
              <a:rPr lang="en-US" sz="3200" dirty="0">
                <a:latin typeface="Calibri" panose="020F0502020204030204" pitchFamily="34" charset="0"/>
              </a:rPr>
              <a:t> earthly tent which is our house is torn down, we have a building from God, a house not made with hands, eternal in the heavens</a:t>
            </a:r>
            <a:r>
              <a:rPr lang="en-US" sz="3200" dirty="0" smtClean="0">
                <a:latin typeface="Calibri" panose="020F0502020204030204" pitchFamily="34" charset="0"/>
              </a:rPr>
              <a:t>.”</a:t>
            </a:r>
            <a:endParaRPr lang="en-US" sz="32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Philippians 3:7    Because of eternity our view of this life 			     will be different!</a:t>
            </a:r>
          </a:p>
        </p:txBody>
      </p:sp>
    </p:spTree>
    <p:extLst>
      <p:ext uri="{BB962C8B-B14F-4D97-AF65-F5344CB8AC3E}">
        <p14:creationId xmlns:p14="http://schemas.microsoft.com/office/powerpoint/2010/main" val="1105767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z="6000" dirty="0" smtClean="0">
                <a:latin typeface="Calibri" panose="020F0502020204030204" pitchFamily="34" charset="0"/>
              </a:rPr>
              <a:t>Life is a Test</a:t>
            </a:r>
            <a:r>
              <a:rPr lang="en-US" dirty="0" smtClean="0">
                <a:latin typeface="Calibri" panose="020F0502020204030204" pitchFamily="34" charset="0"/>
              </a:rPr>
              <a:t>	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98909" y="1524000"/>
            <a:ext cx="7324440" cy="4489577"/>
          </a:xfrm>
        </p:spPr>
        <p:txBody>
          <a:bodyPr numCol="1">
            <a:normAutofit fontScale="92500"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This life </a:t>
            </a:r>
            <a:r>
              <a:rPr lang="en-US" sz="3200" dirty="0">
                <a:latin typeface="Calibri" panose="020F0502020204030204" pitchFamily="34" charset="0"/>
              </a:rPr>
              <a:t>is a series of events that tests our faith in God and our character in general.</a:t>
            </a:r>
            <a:endParaRPr lang="en-US" sz="3200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Matthew 25:14-30 Parable of the Talents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James 1:12 “</a:t>
            </a:r>
            <a:r>
              <a:rPr lang="en-US" sz="3200" dirty="0">
                <a:latin typeface="Calibri" panose="020F0502020204030204" pitchFamily="34" charset="0"/>
              </a:rPr>
              <a:t>Blessed is a man who perseveres under trial; for once he </a:t>
            </a:r>
            <a:r>
              <a:rPr lang="en-US" sz="3200" dirty="0" smtClean="0">
                <a:latin typeface="Calibri" panose="020F0502020204030204" pitchFamily="34" charset="0"/>
              </a:rPr>
              <a:t>has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been </a:t>
            </a:r>
            <a:r>
              <a:rPr lang="en-US" sz="3200" dirty="0">
                <a:latin typeface="Calibri" panose="020F0502020204030204" pitchFamily="34" charset="0"/>
              </a:rPr>
              <a:t>approved, he will receive the crown of life which </a:t>
            </a:r>
            <a:r>
              <a:rPr lang="en-US" sz="3200" i="1" dirty="0">
                <a:latin typeface="Calibri" panose="020F0502020204030204" pitchFamily="34" charset="0"/>
              </a:rPr>
              <a:t>the Lord</a:t>
            </a:r>
            <a:r>
              <a:rPr lang="en-US" sz="3200" dirty="0">
                <a:latin typeface="Calibri" panose="020F0502020204030204" pitchFamily="34" charset="0"/>
              </a:rPr>
              <a:t> has promised to those who love Him</a:t>
            </a:r>
            <a:r>
              <a:rPr lang="en-US" sz="3200" dirty="0" smtClean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243819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sz="6000" dirty="0" smtClean="0">
                <a:latin typeface="Calibri" panose="020F0502020204030204" pitchFamily="34" charset="0"/>
              </a:rPr>
              <a:t>Life is a Loan</a:t>
            </a:r>
            <a:endParaRPr lang="en-US" sz="60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7" y="1696456"/>
            <a:ext cx="7697924" cy="4584031"/>
          </a:xfrm>
        </p:spPr>
        <p:txBody>
          <a:bodyPr numCol="1">
            <a:normAutofit fontScale="92500" lnSpcReduction="20000"/>
          </a:bodyPr>
          <a:lstStyle/>
          <a:p>
            <a:r>
              <a:rPr lang="en-US" sz="3500" dirty="0" smtClean="0">
                <a:latin typeface="Calibri" panose="020F0502020204030204" pitchFamily="34" charset="0"/>
              </a:rPr>
              <a:t>Psalm 24:1 “</a:t>
            </a:r>
            <a:r>
              <a:rPr lang="en-US" sz="3500" dirty="0">
                <a:latin typeface="Calibri" panose="020F0502020204030204" pitchFamily="34" charset="0"/>
              </a:rPr>
              <a:t>The earth is the </a:t>
            </a:r>
            <a:r>
              <a:rPr lang="en-US" sz="3500" cap="small" dirty="0">
                <a:latin typeface="Calibri" panose="020F0502020204030204" pitchFamily="34" charset="0"/>
              </a:rPr>
              <a:t>Lord’s</a:t>
            </a:r>
            <a:r>
              <a:rPr lang="en-US" sz="3500" dirty="0">
                <a:latin typeface="Calibri" panose="020F0502020204030204" pitchFamily="34" charset="0"/>
              </a:rPr>
              <a:t>, </a:t>
            </a:r>
            <a:r>
              <a:rPr lang="en-US" sz="3500" dirty="0" smtClean="0">
                <a:latin typeface="Calibri" panose="020F0502020204030204" pitchFamily="34" charset="0"/>
              </a:rPr>
              <a:t>and</a:t>
            </a:r>
            <a:r>
              <a:rPr lang="en-US" sz="3500" dirty="0">
                <a:latin typeface="Calibri" panose="020F0502020204030204" pitchFamily="34" charset="0"/>
              </a:rPr>
              <a:t> </a:t>
            </a:r>
            <a:r>
              <a:rPr lang="en-US" sz="3500" dirty="0" smtClean="0">
                <a:latin typeface="Calibri" panose="020F0502020204030204" pitchFamily="34" charset="0"/>
              </a:rPr>
              <a:t>all </a:t>
            </a:r>
            <a:r>
              <a:rPr lang="en-US" sz="3500" dirty="0">
                <a:latin typeface="Calibri" panose="020F0502020204030204" pitchFamily="34" charset="0"/>
              </a:rPr>
              <a:t>it contains,</a:t>
            </a:r>
            <a:br>
              <a:rPr lang="en-US" sz="3500" dirty="0">
                <a:latin typeface="Calibri" panose="020F0502020204030204" pitchFamily="34" charset="0"/>
              </a:rPr>
            </a:br>
            <a:r>
              <a:rPr lang="en-US" sz="3500" dirty="0">
                <a:latin typeface="Calibri" panose="020F0502020204030204" pitchFamily="34" charset="0"/>
              </a:rPr>
              <a:t>The world, and those who dwell in it</a:t>
            </a:r>
            <a:r>
              <a:rPr lang="en-US" sz="3500" dirty="0" smtClean="0">
                <a:latin typeface="Calibri" panose="020F0502020204030204" pitchFamily="34" charset="0"/>
              </a:rPr>
              <a:t>.”</a:t>
            </a:r>
          </a:p>
          <a:p>
            <a:r>
              <a:rPr lang="en-US" sz="3500" dirty="0">
                <a:latin typeface="Calibri" panose="020F0502020204030204" pitchFamily="34" charset="0"/>
              </a:rPr>
              <a:t>Back to parable of talents, if </a:t>
            </a:r>
            <a:r>
              <a:rPr lang="en-US" sz="3500" dirty="0" smtClean="0">
                <a:latin typeface="Calibri" panose="020F0502020204030204" pitchFamily="34" charset="0"/>
              </a:rPr>
              <a:t>we don’t </a:t>
            </a:r>
            <a:r>
              <a:rPr lang="en-US" sz="3500" dirty="0">
                <a:latin typeface="Calibri" panose="020F0502020204030204" pitchFamily="34" charset="0"/>
              </a:rPr>
              <a:t>use the things our master has given us for the benefit of the master, we will be </a:t>
            </a:r>
            <a:r>
              <a:rPr lang="en-US" sz="3500" dirty="0" smtClean="0">
                <a:latin typeface="Calibri" panose="020F0502020204030204" pitchFamily="34" charset="0"/>
              </a:rPr>
              <a:t>punished!</a:t>
            </a:r>
          </a:p>
          <a:p>
            <a:r>
              <a:rPr lang="en-US" sz="3500" dirty="0" smtClean="0">
                <a:latin typeface="Calibri" panose="020F0502020204030204" pitchFamily="34" charset="0"/>
              </a:rPr>
              <a:t>Luke 16:11</a:t>
            </a:r>
          </a:p>
          <a:p>
            <a:r>
              <a:rPr lang="en-US" sz="3500" dirty="0" smtClean="0">
                <a:latin typeface="Calibri" panose="020F0502020204030204" pitchFamily="34" charset="0"/>
              </a:rPr>
              <a:t>Are we taking care of the things God has given us?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090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10" y="0"/>
            <a:ext cx="7543802" cy="1219200"/>
          </a:xfrm>
        </p:spPr>
        <p:txBody>
          <a:bodyPr numCol="1">
            <a:normAutofit/>
          </a:bodyPr>
          <a:lstStyle/>
          <a:p>
            <a:r>
              <a:rPr lang="en-US" sz="6000" dirty="0" smtClean="0">
                <a:latin typeface="Calibri" panose="020F0502020204030204" pitchFamily="34" charset="0"/>
              </a:rPr>
              <a:t>Life is Temporary </a:t>
            </a:r>
            <a:endParaRPr lang="en-US" sz="60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909" y="1219202"/>
            <a:ext cx="7363326" cy="659667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James 4:14  </a:t>
            </a:r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“Yet you do not know </a:t>
            </a:r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what </a:t>
            </a:r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your life will be like tomorrow. You </a:t>
            </a:r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are just</a:t>
            </a:r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 a vapor that appears for a little while and then vanishes away</a:t>
            </a:r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.”</a:t>
            </a:r>
          </a:p>
          <a:p>
            <a:pPr>
              <a:spcAft>
                <a:spcPts val="150"/>
              </a:spcAft>
            </a:pPr>
            <a:endParaRPr lang="en-US" sz="3200" dirty="0">
              <a:solidFill>
                <a:srgbClr val="9A5315"/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Are we being an ambassador for Heaven or do we love this Earth too much? We have to remember how soon this life will be over.</a:t>
            </a:r>
            <a:b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</a:br>
            <a:endParaRPr lang="en-US" sz="3200" dirty="0">
              <a:solidFill>
                <a:srgbClr val="9A5315"/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1 Peter 2:11 </a:t>
            </a:r>
            <a:b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</a:br>
            <a:endParaRPr lang="en-US" sz="3200" dirty="0">
              <a:solidFill>
                <a:srgbClr val="9A5315"/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James 4:4</a:t>
            </a:r>
            <a:endParaRPr lang="en-US" sz="3200" dirty="0">
              <a:solidFill>
                <a:srgbClr val="9A531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72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635" y="1094876"/>
            <a:ext cx="7787440" cy="50167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Ecclesiastes 12:13 </a:t>
            </a:r>
          </a:p>
          <a:p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“</a:t>
            </a:r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The conclusion, when all has been heard, </a:t>
            </a:r>
            <a:r>
              <a:rPr lang="en-US" sz="3200" i="1" dirty="0">
                <a:solidFill>
                  <a:srgbClr val="9A5315"/>
                </a:solidFill>
                <a:latin typeface="Calibri" panose="020F0502020204030204" pitchFamily="34" charset="0"/>
              </a:rPr>
              <a:t>is</a:t>
            </a:r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: fear God and keep His commandments, because this </a:t>
            </a:r>
            <a:r>
              <a:rPr lang="en-US" sz="3200" i="1" dirty="0">
                <a:solidFill>
                  <a:srgbClr val="9A5315"/>
                </a:solidFill>
                <a:latin typeface="Calibri" panose="020F0502020204030204" pitchFamily="34" charset="0"/>
              </a:rPr>
              <a:t>applies to</a:t>
            </a:r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 every </a:t>
            </a:r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person” </a:t>
            </a:r>
          </a:p>
          <a:p>
            <a:endParaRPr lang="en-US" sz="3200" dirty="0">
              <a:solidFill>
                <a:srgbClr val="9A5315"/>
              </a:solidFill>
              <a:latin typeface="Calibri" panose="020F0502020204030204" pitchFamily="34" charset="0"/>
            </a:endParaRPr>
          </a:p>
          <a:p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Romans 11:36 </a:t>
            </a:r>
          </a:p>
          <a:p>
            <a:r>
              <a:rPr lang="en-US" sz="3200" dirty="0">
                <a:solidFill>
                  <a:srgbClr val="9A5315"/>
                </a:solidFill>
                <a:latin typeface="Calibri" panose="020F0502020204030204" pitchFamily="34" charset="0"/>
              </a:rPr>
              <a:t>“For from Him and through Him and to Him are all things. To Him be the glory forever. Amen.”</a:t>
            </a:r>
          </a:p>
        </p:txBody>
      </p:sp>
    </p:spTree>
    <p:extLst>
      <p:ext uri="{BB962C8B-B14F-4D97-AF65-F5344CB8AC3E}">
        <p14:creationId xmlns:p14="http://schemas.microsoft.com/office/powerpoint/2010/main" val="4261718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Nature Illustration 16x9</vt:lpstr>
      <vt:lpstr>What are we here for?</vt:lpstr>
      <vt:lpstr>What is the Purpose of Life?</vt:lpstr>
      <vt:lpstr>Made to Last Forever</vt:lpstr>
      <vt:lpstr>Life is a Test </vt:lpstr>
      <vt:lpstr>Life is a Loan</vt:lpstr>
      <vt:lpstr>Life is Temporary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we here for?</dc:title>
  <dc:creator>Providence</dc:creator>
  <cp:lastModifiedBy>Providence</cp:lastModifiedBy>
  <cp:revision>1</cp:revision>
  <dcterms:created xsi:type="dcterms:W3CDTF">2016-07-10T19:39:42Z</dcterms:created>
  <dcterms:modified xsi:type="dcterms:W3CDTF">2016-07-10T19:40:35Z</dcterms:modified>
</cp:coreProperties>
</file>