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8FF43A-8670-4712-B84A-DA1E157B1876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336363-EEC8-4721-A314-FC7DDAF4D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hecker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44038"/>
            <a:ext cx="6934200" cy="10561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The Righteous Will Shine</a:t>
            </a:r>
            <a:endParaRPr lang="en-US" sz="4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Matt.13:24-30,  36- 43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524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146518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Then the righteous will shine like the sun in their Father's kingdom. Let the person who has ears listen!</a:t>
            </a:r>
          </a:p>
          <a:p>
            <a:pPr algn="ctr"/>
            <a:r>
              <a:rPr lang="en-US" sz="2800" dirty="0" smtClean="0"/>
              <a:t>Vs.43, ISV</a:t>
            </a:r>
            <a:endParaRPr lang="en-US" sz="28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58000" cy="6858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cap="none" dirty="0" smtClean="0">
                <a:ln/>
                <a:solidFill>
                  <a:schemeClr val="accent3"/>
                </a:solidFill>
              </a:rPr>
              <a:t>The Righteous Will Shine</a:t>
            </a:r>
            <a:endParaRPr lang="en-US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229600" cy="5483352"/>
          </a:xfrm>
        </p:spPr>
        <p:txBody>
          <a:bodyPr>
            <a:noAutofit/>
          </a:bodyPr>
          <a:lstStyle/>
          <a:p>
            <a:r>
              <a:rPr lang="en-US" sz="3400" dirty="0" smtClean="0"/>
              <a:t> Who Will Shine?  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Vs.43, 37-38 </a:t>
            </a:r>
          </a:p>
          <a:p>
            <a:r>
              <a:rPr lang="en-US" sz="3400" dirty="0" smtClean="0"/>
              <a:t> When Will They Shine? 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Vs.39</a:t>
            </a:r>
          </a:p>
          <a:p>
            <a:r>
              <a:rPr lang="en-US" sz="3400" dirty="0" smtClean="0"/>
              <a:t> Where Will They Shine? 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Vs.43</a:t>
            </a:r>
          </a:p>
          <a:p>
            <a:r>
              <a:rPr lang="en-US" sz="3400" dirty="0" smtClean="0"/>
              <a:t> How Will They Shine? 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Vs.43</a:t>
            </a:r>
          </a:p>
          <a:p>
            <a:r>
              <a:rPr lang="en-US" sz="3400" dirty="0" smtClean="0"/>
              <a:t> Sunshine: Glorious, Radiant, Splendor, Grandeur, Power, Purity, Brilliance</a:t>
            </a:r>
          </a:p>
          <a:p>
            <a:r>
              <a:rPr lang="en-US" sz="3400" dirty="0" smtClean="0"/>
              <a:t> Daniel 12:3 Uses this Imagery </a:t>
            </a:r>
          </a:p>
          <a:p>
            <a:r>
              <a:rPr lang="en-US" sz="3400" dirty="0" smtClean="0"/>
              <a:t> The “Glory” That Will Be Granted Us:</a:t>
            </a:r>
          </a:p>
          <a:p>
            <a:r>
              <a:rPr lang="en-US" sz="3400" dirty="0" smtClean="0"/>
              <a:t> Col.3:3-4, Rom.8:18, 1 Jn.3:2, Matt.25:31</a:t>
            </a:r>
            <a:endParaRPr lang="en-US" sz="34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58000" cy="6858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cap="none" dirty="0" smtClean="0">
                <a:ln/>
                <a:solidFill>
                  <a:schemeClr val="accent3"/>
                </a:solidFill>
              </a:rPr>
              <a:t>Will Shine Like The Sun</a:t>
            </a:r>
            <a:endParaRPr lang="en-US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153400" cy="594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With Splendor, Purity, Radiance, Power, Brilliance, Glory, Grandeur 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With a Glorified Body</a:t>
            </a:r>
            <a:r>
              <a:rPr lang="en-US" sz="3200" dirty="0" smtClean="0"/>
              <a:t>, 1 Cor.15:42-44, 51-57, Phil.3:20-21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With A Victory Crown</a:t>
            </a:r>
            <a:r>
              <a:rPr lang="en-US" sz="3200" dirty="0" smtClean="0"/>
              <a:t>, 2Tim.4:8, Jm.1:12, 1 Peter 5:4, Rev.2:10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With Purity &amp; Righteousness</a:t>
            </a:r>
            <a:r>
              <a:rPr lang="en-US" sz="3200" dirty="0" smtClean="0"/>
              <a:t>, Mt.5:6, Mt.5:8, Rev.19:6-8</a:t>
            </a:r>
          </a:p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As Children of God</a:t>
            </a:r>
            <a:r>
              <a:rPr lang="en-US" sz="3200" dirty="0" smtClean="0"/>
              <a:t>, Rev.3:12, 1Jn.3:1-2</a:t>
            </a:r>
          </a:p>
          <a:p>
            <a:r>
              <a:rPr lang="en-US" sz="3200" dirty="0" smtClean="0"/>
              <a:t> Do You Have Ears to Hear?, Vs.43, 9, Rev.2-3</a:t>
            </a:r>
          </a:p>
          <a:p>
            <a:endParaRPr lang="en-US" sz="32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34962"/>
            <a:ext cx="7543800" cy="579438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The Plan </a:t>
            </a:r>
            <a:r>
              <a:rPr lang="en-US" sz="4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of </a:t>
            </a:r>
            <a:r>
              <a:rPr lang="en-US" sz="48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Salvation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610600" cy="5486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600" dirty="0">
                <a:solidFill>
                  <a:schemeClr val="accent5"/>
                </a:solidFill>
              </a:rPr>
              <a:t>Hear the Gospel of Christ, </a:t>
            </a:r>
            <a:r>
              <a:rPr lang="en-US" dirty="0">
                <a:solidFill>
                  <a:schemeClr val="accent5"/>
                </a:solidFill>
              </a:rPr>
              <a:t>Rom.10:17</a:t>
            </a:r>
            <a:endParaRPr lang="en-US" sz="2000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600" dirty="0">
                <a:solidFill>
                  <a:schemeClr val="accent5"/>
                </a:solidFill>
              </a:rPr>
              <a:t>Believe in Jesus Christ,  </a:t>
            </a:r>
            <a:r>
              <a:rPr lang="en-US" dirty="0">
                <a:solidFill>
                  <a:schemeClr val="accent5"/>
                </a:solidFill>
              </a:rPr>
              <a:t>Acts 16:31</a:t>
            </a:r>
            <a:endParaRPr lang="en-US" sz="900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600" dirty="0">
                <a:solidFill>
                  <a:schemeClr val="accent5"/>
                </a:solidFill>
              </a:rPr>
              <a:t>Repent and Turn to God</a:t>
            </a:r>
            <a:r>
              <a:rPr lang="en-US" dirty="0">
                <a:solidFill>
                  <a:schemeClr val="accent5"/>
                </a:solidFill>
              </a:rPr>
              <a:t>, Acts 17:30</a:t>
            </a:r>
            <a:endParaRPr lang="en-US" sz="2800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600" dirty="0">
                <a:solidFill>
                  <a:schemeClr val="accent5"/>
                </a:solidFill>
              </a:rPr>
              <a:t>Confess Jesus Before Men</a:t>
            </a:r>
            <a:r>
              <a:rPr lang="en-US" dirty="0">
                <a:solidFill>
                  <a:schemeClr val="accent5"/>
                </a:solidFill>
              </a:rPr>
              <a:t>,  Acts 8:37</a:t>
            </a:r>
            <a:endParaRPr lang="en-US" sz="2800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600" dirty="0">
                <a:solidFill>
                  <a:schemeClr val="accent5"/>
                </a:solidFill>
              </a:rPr>
              <a:t>Baptized Into Christ, </a:t>
            </a:r>
            <a:r>
              <a:rPr lang="en-US" dirty="0">
                <a:solidFill>
                  <a:schemeClr val="accent5"/>
                </a:solidFill>
              </a:rPr>
              <a:t>I Pet.3:21</a:t>
            </a:r>
            <a:endParaRPr lang="en-US" sz="2800" dirty="0">
              <a:solidFill>
                <a:schemeClr val="accent5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2000" dirty="0">
                <a:solidFill>
                  <a:schemeClr val="accent5"/>
                </a:solidFill>
              </a:rPr>
              <a:t>          ---------------------------------------------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>
                <a:solidFill>
                  <a:schemeClr val="accent3"/>
                </a:solidFill>
              </a:rPr>
              <a:t>Grow And Be Faithful</a:t>
            </a:r>
            <a:r>
              <a:rPr lang="en-US" sz="4000" dirty="0">
                <a:solidFill>
                  <a:schemeClr val="accent3"/>
                </a:solidFill>
              </a:rPr>
              <a:t>, </a:t>
            </a:r>
            <a:r>
              <a:rPr lang="en-US" dirty="0">
                <a:solidFill>
                  <a:schemeClr val="accent3"/>
                </a:solidFill>
              </a:rPr>
              <a:t>1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Pet.2:2</a:t>
            </a:r>
            <a:endParaRPr lang="en-US" sz="2400" dirty="0">
              <a:solidFill>
                <a:schemeClr val="accent3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>
                <a:solidFill>
                  <a:schemeClr val="accent3"/>
                </a:solidFill>
              </a:rPr>
              <a:t>If Err </a:t>
            </a:r>
            <a:r>
              <a:rPr lang="en-US" sz="3600" dirty="0" smtClean="0">
                <a:solidFill>
                  <a:schemeClr val="accent3"/>
                </a:solidFill>
              </a:rPr>
              <a:t>as a Christian</a:t>
            </a:r>
            <a:r>
              <a:rPr lang="en-US" dirty="0" smtClean="0">
                <a:solidFill>
                  <a:schemeClr val="accent3"/>
                </a:solidFill>
              </a:rPr>
              <a:t>: </a:t>
            </a:r>
            <a:r>
              <a:rPr lang="en-US" sz="3600" dirty="0">
                <a:solidFill>
                  <a:schemeClr val="accent3"/>
                </a:solidFill>
              </a:rPr>
              <a:t>Repent and Pray God</a:t>
            </a:r>
            <a:r>
              <a:rPr lang="en-US" dirty="0">
                <a:solidFill>
                  <a:schemeClr val="accent3"/>
                </a:solidFill>
              </a:rPr>
              <a:t>  </a:t>
            </a:r>
            <a:r>
              <a:rPr lang="en-US" dirty="0" smtClean="0">
                <a:solidFill>
                  <a:schemeClr val="accent3"/>
                </a:solidFill>
              </a:rPr>
              <a:t>1 Jn.1:9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247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The Righteous Will Shine</vt:lpstr>
      <vt:lpstr>The Righteous Will Shine</vt:lpstr>
      <vt:lpstr>Will Shine Like The Sun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25</cp:revision>
  <dcterms:created xsi:type="dcterms:W3CDTF">2016-07-03T18:22:09Z</dcterms:created>
  <dcterms:modified xsi:type="dcterms:W3CDTF">2016-07-03T21:08:09Z</dcterms:modified>
</cp:coreProperties>
</file>