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65" r:id="rId4"/>
    <p:sldId id="266" r:id="rId5"/>
    <p:sldId id="267" r:id="rId6"/>
    <p:sldId id="268" r:id="rId7"/>
    <p:sldId id="270" r:id="rId8"/>
    <p:sldId id="269" r:id="rId9"/>
    <p:sldId id="271" r:id="rId10"/>
    <p:sldId id="257" r:id="rId11"/>
    <p:sldId id="258" r:id="rId12"/>
    <p:sldId id="272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80FF6-DB81-4AB6-AD9E-956F50DF5EE8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C07E3-D7F1-4C58-BF2B-3056524876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FFA001-096B-41B5-920F-CD63EF19D89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0FC3-F7BF-4B75-8A6A-131E6ADE1360}" type="datetimeFigureOut">
              <a:rPr lang="en-US" smtClean="0"/>
              <a:pPr/>
              <a:t>7/3/2016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5E4C6-FCD7-4EDF-B51F-BE4E9CB5F0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09800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Powerful Text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Gen.1:26-28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10668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>
                    <a:lumMod val="50000"/>
                  </a:schemeClr>
                </a:solidFill>
              </a:rPr>
              <a:t>Heb.4:12</a:t>
            </a:r>
            <a:endParaRPr lang="en-US" sz="5400" b="1" dirty="0">
              <a:ln/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bdp.huluim.com/show_art/595?size=900x3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857" y="381000"/>
            <a:ext cx="5682343" cy="2209800"/>
          </a:xfrm>
          <a:prstGeom prst="rect">
            <a:avLst/>
          </a:prstGeom>
          <a:noFill/>
        </p:spPr>
      </p:pic>
      <p:pic>
        <p:nvPicPr>
          <p:cNvPr id="15364" name="Picture 4" descr="https://s-media-cache-ak0.pinimg.com/236x/57/17/ba/5717bae75f48615a72be7dcce6cadea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200400"/>
            <a:ext cx="3891101" cy="2819401"/>
          </a:xfrm>
          <a:prstGeom prst="rect">
            <a:avLst/>
          </a:prstGeom>
          <a:noFill/>
        </p:spPr>
      </p:pic>
      <p:pic>
        <p:nvPicPr>
          <p:cNvPr id="15368" name="Picture 8" descr="http://www.quoteslike.com/images/477/file-name-animal-rights-quote-posters-dQlQvO-quot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0"/>
            <a:ext cx="3200400" cy="3200401"/>
          </a:xfrm>
          <a:prstGeom prst="rect">
            <a:avLst/>
          </a:prstGeom>
          <a:noFill/>
        </p:spPr>
      </p:pic>
      <p:pic>
        <p:nvPicPr>
          <p:cNvPr id="6" name="Picture 2" descr="http://www.petaindia.com/wp-content/uploads/2015/08/petaIndia-social-rakhi-animals-facebook-504x252-yellow-v02-600x420.jpg?201604270405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429000"/>
            <a:ext cx="4354284" cy="304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86836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Let Them Replenish &amp; Subdue the Earth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60198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Man’s Relationship to the Planet, vs.28</a:t>
            </a:r>
          </a:p>
          <a:p>
            <a:r>
              <a:rPr lang="en-US" sz="3000" dirty="0" smtClean="0"/>
              <a:t>Multiply &amp; Replenish, fill the earth</a:t>
            </a:r>
          </a:p>
          <a:p>
            <a:r>
              <a:rPr lang="en-US" sz="3000" dirty="0" smtClean="0"/>
              <a:t>Subdue:  </a:t>
            </a:r>
            <a:r>
              <a:rPr lang="en-US" sz="2800" dirty="0" smtClean="0"/>
              <a:t>A primitive root; to tread down; to conquer, subjugate.  Bring into bondage, force, keep under, subdue, bring into subjection.</a:t>
            </a:r>
            <a:endParaRPr lang="en-US" sz="3000" dirty="0" smtClean="0"/>
          </a:p>
          <a:p>
            <a:r>
              <a:rPr lang="en-US" sz="3000" dirty="0" smtClean="0"/>
              <a:t>Tame Rivers - Dams, Manage Forests, Cut Mountains and fill valleys, Use Natural Resources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Errors Today</a:t>
            </a:r>
          </a:p>
          <a:p>
            <a:r>
              <a:rPr lang="en-US" sz="3000" dirty="0" smtClean="0"/>
              <a:t>“Overpopulation”</a:t>
            </a:r>
          </a:p>
          <a:p>
            <a:r>
              <a:rPr lang="en-US" sz="3000" dirty="0" smtClean="0"/>
              <a:t>Tree Huggers, Don’t cut any trees</a:t>
            </a:r>
          </a:p>
          <a:p>
            <a:r>
              <a:rPr lang="en-US" sz="3000" dirty="0" smtClean="0"/>
              <a:t>Tear Down all Dams</a:t>
            </a:r>
          </a:p>
          <a:p>
            <a:r>
              <a:rPr lang="en-US" sz="3000" dirty="0" smtClean="0"/>
              <a:t>Leave Amazon Forrest Alone</a:t>
            </a:r>
          </a:p>
          <a:p>
            <a:endParaRPr lang="en-US" sz="3000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914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/>
            <a:r>
              <a:rPr lang="en-US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auerBodni BlkCn BT" pitchFamily="18" charset="0"/>
              </a:rPr>
              <a:t>We Are Accountable Creatures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295400"/>
            <a:ext cx="8610600" cy="4876800"/>
          </a:xfrm>
        </p:spPr>
        <p:txBody>
          <a:bodyPr>
            <a:noAutofit/>
          </a:bodyPr>
          <a:lstStyle/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tx2"/>
                </a:solidFill>
              </a:rPr>
              <a:t>Hear the Gospel of Christ,  Rom.10:17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tx2"/>
                </a:solidFill>
              </a:rPr>
              <a:t>Believe in Jesus Christ,  Jn.8:24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tx2"/>
                </a:solidFill>
              </a:rPr>
              <a:t>Repent and Turn to God,  Luke 13:5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tx2"/>
                </a:solidFill>
              </a:rPr>
              <a:t>Confess Jesus Before Men,  Acts 8:37</a:t>
            </a:r>
          </a:p>
          <a:p>
            <a:pPr marL="609600" indent="-609600" eaLnBrk="1" hangingPunct="1">
              <a:buClrTx/>
              <a:buSzPct val="73000"/>
              <a:buFont typeface="+mj-lt"/>
              <a:buAutoNum type="arabicPeriod"/>
            </a:pPr>
            <a:r>
              <a:rPr lang="en-US" sz="3000" b="1" dirty="0" smtClean="0">
                <a:solidFill>
                  <a:schemeClr val="tx2"/>
                </a:solidFill>
              </a:rPr>
              <a:t>Be Baptized for the Remission of Sins,  Ac.2:38</a:t>
            </a:r>
          </a:p>
          <a:p>
            <a:pPr marL="609600" indent="-609600" eaLnBrk="1" hangingPunct="1">
              <a:buClrTx/>
              <a:buNone/>
            </a:pPr>
            <a:r>
              <a:rPr lang="en-US" sz="3000" b="1" dirty="0" smtClean="0">
                <a:solidFill>
                  <a:schemeClr val="tx2"/>
                </a:solidFill>
              </a:rPr>
              <a:t>       ---------------------------</a:t>
            </a:r>
          </a:p>
          <a:p>
            <a:pPr marL="609600" indent="-609600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Be Thou Faithful Unto Death,  Rev.2:10</a:t>
            </a:r>
          </a:p>
          <a:p>
            <a:pPr marL="609600" indent="-609600" eaLnBrk="1" hangingPunct="1">
              <a:buClrTx/>
              <a:buSzPct val="93000"/>
              <a:buFont typeface="Wingdings" pitchFamily="2" charset="2"/>
              <a:buChar char="Ø"/>
            </a:pP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If Err as a Christian: Repent &amp; Confess,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Acts 19:18</a:t>
            </a:r>
            <a:endParaRPr lang="en-US" sz="3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utoUpdateAnimBg="0"/>
      <p:bldP spid="101379" grpId="0" build="p" autoUpdateAnimBg="0" advAuto="8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683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God Made, God Created, God Formed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Affirmed in Gen.1:26, 27; 2:7</a:t>
            </a:r>
          </a:p>
          <a:p>
            <a:r>
              <a:rPr lang="en-US" dirty="0" smtClean="0"/>
              <a:t>Know from What, Gen.2:7, Dust &amp; Water (60-70%)</a:t>
            </a:r>
          </a:p>
          <a:p>
            <a:r>
              <a:rPr lang="en-US" dirty="0" smtClean="0"/>
              <a:t>(Through the squeezing into shape); to mould into a form; especially as a potter</a:t>
            </a:r>
          </a:p>
          <a:p>
            <a:r>
              <a:rPr lang="en-US" dirty="0" smtClean="0"/>
              <a:t>Formed Spirit Also, Zech 12:1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 The General Theory of Evolution</a:t>
            </a:r>
          </a:p>
          <a:p>
            <a:r>
              <a:rPr lang="en-US" dirty="0" smtClean="0"/>
              <a:t>Special Evolution - Limited Change - Yes</a:t>
            </a:r>
          </a:p>
          <a:p>
            <a:r>
              <a:rPr lang="en-US" dirty="0" smtClean="0"/>
              <a:t>Chemical Evolution, Spontaneous Generation</a:t>
            </a:r>
          </a:p>
          <a:p>
            <a:r>
              <a:rPr lang="en-US" dirty="0" smtClean="0"/>
              <a:t>Go From One Species to Another</a:t>
            </a:r>
          </a:p>
          <a:p>
            <a:r>
              <a:rPr lang="en-US" dirty="0" smtClean="0"/>
              <a:t>Theistic Evolution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683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Let </a:t>
            </a:r>
            <a:r>
              <a:rPr lang="en-US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Us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In </a:t>
            </a:r>
            <a:r>
              <a:rPr lang="en-US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Our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Image, </a:t>
            </a:r>
            <a:r>
              <a:rPr lang="en-US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Our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Likeness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Our, Us, Plural Pronouns</a:t>
            </a:r>
          </a:p>
          <a:p>
            <a:r>
              <a:rPr lang="en-US" dirty="0" smtClean="0"/>
              <a:t>3 Persons in One Godhead, Deut.6:4</a:t>
            </a:r>
          </a:p>
          <a:p>
            <a:r>
              <a:rPr lang="en-US" dirty="0" smtClean="0"/>
              <a:t>Gen.1:1-2, Jn.1:1-3:  Father, Jesus, Holy Spirit</a:t>
            </a:r>
          </a:p>
          <a:p>
            <a:r>
              <a:rPr lang="en-US" dirty="0" smtClean="0"/>
              <a:t>1 Cor.13:5, Essence of love: “</a:t>
            </a:r>
            <a:r>
              <a:rPr lang="en-US" dirty="0" err="1" smtClean="0"/>
              <a:t>Seeketh</a:t>
            </a:r>
            <a:r>
              <a:rPr lang="en-US" dirty="0" smtClean="0"/>
              <a:t> not her own”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Errors about God</a:t>
            </a:r>
          </a:p>
          <a:p>
            <a:r>
              <a:rPr lang="en-US" dirty="0" smtClean="0"/>
              <a:t>Jesus Only Doctrine</a:t>
            </a:r>
          </a:p>
          <a:p>
            <a:r>
              <a:rPr lang="en-US" dirty="0" smtClean="0"/>
              <a:t>Jesus Created First, Jr. God, Mighty God Is.9:6, “A god”</a:t>
            </a:r>
          </a:p>
          <a:p>
            <a:r>
              <a:rPr lang="en-US" dirty="0" smtClean="0"/>
              <a:t>No God But Allah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683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Male and Female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 of the Original Marriage</a:t>
            </a:r>
          </a:p>
          <a:p>
            <a:r>
              <a:rPr lang="en-US" dirty="0" smtClean="0"/>
              <a:t>Gen.2:18-25, language shows permanence</a:t>
            </a:r>
          </a:p>
          <a:p>
            <a:r>
              <a:rPr lang="en-US" dirty="0" smtClean="0"/>
              <a:t>Jesus cites these texts, Matt.19:3-9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Errors Abound Today</a:t>
            </a:r>
          </a:p>
          <a:p>
            <a:r>
              <a:rPr lang="en-US" dirty="0" smtClean="0"/>
              <a:t>Homosexual Marriage, Lesbian Marriage, Same Sex Marriage</a:t>
            </a:r>
          </a:p>
          <a:p>
            <a:r>
              <a:rPr lang="en-US" dirty="0" smtClean="0"/>
              <a:t>Practice of Polygamy</a:t>
            </a:r>
          </a:p>
          <a:p>
            <a:r>
              <a:rPr lang="en-US" dirty="0" smtClean="0"/>
              <a:t>Concubines, Paramours</a:t>
            </a:r>
          </a:p>
          <a:p>
            <a:r>
              <a:rPr lang="en-US" dirty="0" smtClean="0"/>
              <a:t>Female Sex Slaves – History of Islam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9144000" cy="8683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Created them Male and Female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God Made them Male and Female</a:t>
            </a:r>
          </a:p>
          <a:p>
            <a:r>
              <a:rPr lang="en-US" dirty="0" smtClean="0"/>
              <a:t>Similarities yet Differences </a:t>
            </a:r>
          </a:p>
          <a:p>
            <a:r>
              <a:rPr lang="en-US" dirty="0" smtClean="0"/>
              <a:t>Compliment each other, Balance each other </a:t>
            </a:r>
          </a:p>
          <a:p>
            <a:r>
              <a:rPr lang="en-US" dirty="0" smtClean="0"/>
              <a:t>Who are we to question God?</a:t>
            </a:r>
          </a:p>
          <a:p>
            <a:r>
              <a:rPr lang="en-US" dirty="0" smtClean="0"/>
              <a:t>Do we expect our creations to change purposes?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Error we See Today</a:t>
            </a:r>
          </a:p>
          <a:p>
            <a:r>
              <a:rPr lang="en-US" dirty="0" smtClean="0"/>
              <a:t>Transgenderism </a:t>
            </a:r>
          </a:p>
          <a:p>
            <a:r>
              <a:rPr lang="en-US" dirty="0" smtClean="0"/>
              <a:t>Work hard to Change outward body…</a:t>
            </a:r>
          </a:p>
          <a:p>
            <a:r>
              <a:rPr lang="en-US" dirty="0" smtClean="0"/>
              <a:t>Why Not work hard to change inward Attitude, Viewpoint, Mindset?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9144000" cy="8683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Made Male 1</a:t>
            </a:r>
            <a:r>
              <a:rPr lang="en-US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and Female 2</a:t>
            </a:r>
            <a:r>
              <a:rPr lang="en-US" b="1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God Made Man First and Female Second</a:t>
            </a:r>
          </a:p>
          <a:p>
            <a:r>
              <a:rPr lang="en-US" dirty="0" smtClean="0"/>
              <a:t>Gen.2:18-25,  The order of creation described</a:t>
            </a:r>
          </a:p>
          <a:p>
            <a:r>
              <a:rPr lang="en-US" dirty="0" smtClean="0"/>
              <a:t>1 Cor.11:3, 1 Tim.2:11-15</a:t>
            </a:r>
          </a:p>
          <a:p>
            <a:r>
              <a:rPr lang="en-US" dirty="0" smtClean="0"/>
              <a:t>Functional Subordination: Family &amp; in the Church</a:t>
            </a:r>
          </a:p>
          <a:p>
            <a:r>
              <a:rPr lang="en-US" dirty="0" smtClean="0"/>
              <a:t>Equality in Relationship in Christ, Gal.3:28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Error We See Today</a:t>
            </a:r>
          </a:p>
          <a:p>
            <a:r>
              <a:rPr lang="en-US" dirty="0" smtClean="0"/>
              <a:t>No Distinction – “Equal Rights Amendment” </a:t>
            </a:r>
          </a:p>
          <a:p>
            <a:r>
              <a:rPr lang="en-US" dirty="0" smtClean="0"/>
              <a:t>Women Preachers, Pastors, Bishops</a:t>
            </a:r>
          </a:p>
          <a:p>
            <a:r>
              <a:rPr lang="en-US" dirty="0" smtClean="0"/>
              <a:t>Women Exercising Authority over Men in Church</a:t>
            </a:r>
          </a:p>
          <a:p>
            <a:r>
              <a:rPr lang="en-US" dirty="0" smtClean="0"/>
              <a:t>Women Wearing “Pants” in the Family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9144000" cy="86836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7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Are Made in the Image &amp; Likeness of God</a:t>
            </a:r>
            <a:endParaRPr lang="en-US" sz="3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We Look Like God</a:t>
            </a:r>
          </a:p>
          <a:p>
            <a:r>
              <a:rPr lang="en-US" dirty="0" smtClean="0"/>
              <a:t>Intelligence, Emotions</a:t>
            </a:r>
          </a:p>
          <a:p>
            <a:r>
              <a:rPr lang="en-US" dirty="0" smtClean="0"/>
              <a:t>Free Will, Volition, Power of Choice</a:t>
            </a:r>
          </a:p>
          <a:p>
            <a:r>
              <a:rPr lang="en-US" dirty="0" smtClean="0"/>
              <a:t>Why it is Wrong to Murder Humans, Gen.9:6</a:t>
            </a:r>
          </a:p>
          <a:p>
            <a:r>
              <a:rPr lang="en-US" dirty="0" smtClean="0"/>
              <a:t>We are Accountable before God – Judgment 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Error People Believe today</a:t>
            </a:r>
          </a:p>
          <a:p>
            <a:r>
              <a:rPr lang="en-US" dirty="0" smtClean="0"/>
              <a:t>There is No God and No Moral Standard</a:t>
            </a:r>
          </a:p>
          <a:p>
            <a:r>
              <a:rPr lang="en-US" dirty="0" smtClean="0"/>
              <a:t>Product of Evolution</a:t>
            </a:r>
          </a:p>
          <a:p>
            <a:r>
              <a:rPr lang="en-US" dirty="0" smtClean="0"/>
              <a:t>Equal with our Fellow Animals</a:t>
            </a:r>
          </a:p>
          <a:p>
            <a:r>
              <a:rPr lang="en-US" dirty="0" err="1" smtClean="0"/>
              <a:t>Speciesism</a:t>
            </a:r>
            <a:r>
              <a:rPr lang="en-US" dirty="0" smtClean="0"/>
              <a:t> is Like Racism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6075" y="4648200"/>
            <a:ext cx="23717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038"/>
            <a:ext cx="9144000" cy="86836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Let Them Have Dominion Over…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Where God Placed Man &amp; Woman in Creation, vs.26, 28</a:t>
            </a:r>
          </a:p>
          <a:p>
            <a:r>
              <a:rPr lang="en-US" dirty="0" smtClean="0"/>
              <a:t>Beasts of Burden</a:t>
            </a:r>
          </a:p>
          <a:p>
            <a:r>
              <a:rPr lang="en-US" dirty="0" smtClean="0"/>
              <a:t>Animals for Food, Gen.9:3, 1 Tim.4:3-5</a:t>
            </a:r>
          </a:p>
          <a:p>
            <a:r>
              <a:rPr lang="en-US" dirty="0" smtClean="0"/>
              <a:t>The Just and Animals, Prov.12:10, Matt.6:26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Error in Minds of Some</a:t>
            </a:r>
          </a:p>
          <a:p>
            <a:r>
              <a:rPr lang="en-US" dirty="0" smtClean="0"/>
              <a:t>We are all Fellow-animals in this World</a:t>
            </a:r>
          </a:p>
          <a:p>
            <a:r>
              <a:rPr lang="en-US" dirty="0" smtClean="0"/>
              <a:t>No Difference in Killing a Chicken and Killing a Person  (Yet Believes in Abortion)</a:t>
            </a:r>
          </a:p>
          <a:p>
            <a:r>
              <a:rPr lang="en-US" dirty="0" smtClean="0"/>
              <a:t>Graphics to show not making this stuff up . . 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c.morrissey-solo.com/photopost/data/50/MorrisseyPETApavementstencil1PR2005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900" y="838200"/>
            <a:ext cx="3086100" cy="2057400"/>
          </a:xfrm>
          <a:prstGeom prst="rect">
            <a:avLst/>
          </a:prstGeom>
          <a:noFill/>
        </p:spPr>
      </p:pic>
      <p:pic>
        <p:nvPicPr>
          <p:cNvPr id="1030" name="Picture 6" descr="https://fortunedotcom.files.wordpress.com/2016/02/466732381.jpg?w=840&amp;h=485&amp;crop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57600"/>
            <a:ext cx="5542960" cy="3200400"/>
          </a:xfrm>
          <a:prstGeom prst="rect">
            <a:avLst/>
          </a:prstGeom>
          <a:noFill/>
        </p:spPr>
      </p:pic>
      <p:pic>
        <p:nvPicPr>
          <p:cNvPr id="1032" name="Picture 8" descr="https://s-media-cache-ak0.pinimg.com/736x/08/a6/74/08a674a23b8e80c73299998a99b2b7c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2971" y="304800"/>
            <a:ext cx="2670629" cy="3200400"/>
          </a:xfrm>
          <a:prstGeom prst="rect">
            <a:avLst/>
          </a:prstGeom>
          <a:noFill/>
        </p:spPr>
      </p:pic>
      <p:pic>
        <p:nvPicPr>
          <p:cNvPr id="1034" name="Picture 10" descr="https://s-media-cache-ak0.pinimg.com/564x/85/e5/ee/85e5ee67d2cb4a8c598055e9e587477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505199"/>
            <a:ext cx="3352800" cy="3352801"/>
          </a:xfrm>
          <a:prstGeom prst="rect">
            <a:avLst/>
          </a:prstGeom>
          <a:noFill/>
        </p:spPr>
      </p:pic>
      <p:pic>
        <p:nvPicPr>
          <p:cNvPr id="1036" name="Picture 12" descr="http://bloximages.chicago2.vip.townnews.com/bgdailynews.com/content/tncms/assets/v3/editorial/0/a4/0a427cae-ba2d-519e-b1a1-c2c622689074/4f63ded464eec.imag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28600"/>
            <a:ext cx="3153102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reen Swirls Segoe Templat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2164</TotalTime>
  <Words>626</Words>
  <Application>Microsoft Office PowerPoint</Application>
  <PresentationFormat>On-screen Show (4:3)</PresentationFormat>
  <Paragraphs>92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1_Green Swirls Segoe Template</vt:lpstr>
      <vt:lpstr>A Powerful Text</vt:lpstr>
      <vt:lpstr>God Made, God Created, God Formed</vt:lpstr>
      <vt:lpstr>Let Us, In Our Image, Our Likeness</vt:lpstr>
      <vt:lpstr>Male and Female</vt:lpstr>
      <vt:lpstr>He Created them Male and Female</vt:lpstr>
      <vt:lpstr>He Made Male 1st and Female 2nd </vt:lpstr>
      <vt:lpstr>We Are Made in the Image &amp; Likeness of God</vt:lpstr>
      <vt:lpstr>Let Them Have Dominion Over…</vt:lpstr>
      <vt:lpstr>Slide 9</vt:lpstr>
      <vt:lpstr>Slide 10</vt:lpstr>
      <vt:lpstr>Let Them Replenish &amp; Subdue the Earth</vt:lpstr>
      <vt:lpstr>We Are Accountable Creatures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Danny McKibben</cp:lastModifiedBy>
  <cp:revision>79</cp:revision>
  <dcterms:created xsi:type="dcterms:W3CDTF">2016-06-28T20:07:35Z</dcterms:created>
  <dcterms:modified xsi:type="dcterms:W3CDTF">2016-07-03T21:08:42Z</dcterms:modified>
</cp:coreProperties>
</file>