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1" r:id="rId3"/>
  </p:sldMasterIdLst>
  <p:notesMasterIdLst>
    <p:notesMasterId r:id="rId8"/>
  </p:notesMasterIdLst>
  <p:sldIdLst>
    <p:sldId id="256" r:id="rId4"/>
    <p:sldId id="259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80" d="100"/>
          <a:sy n="80" d="100"/>
        </p:scale>
        <p:origin x="-10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8E71A-B346-490B-92A3-5A929BD9F534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93865-6140-4EB3-B219-0B61FF778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324600"/>
            <a:ext cx="9140826" cy="533400"/>
            <a:chOff x="-1" y="6324600"/>
            <a:chExt cx="12188826" cy="53340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6856412" y="6324600"/>
              <a:ext cx="5332413" cy="533400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0">
                  <a:schemeClr val="lt1">
                    <a:shade val="675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6" name="Picture 5" descr="white-bar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 flipH="1">
              <a:off x="-1" y="6324600"/>
              <a:ext cx="12188825" cy="5334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5400" b="0" i="1" u="none" strike="noStrike" kern="1200" cap="none" spc="-150" normalizeH="0" baseline="0" noProof="0" dirty="0">
                <a:ln w="11430"/>
                <a:gradFill flip="none" rotWithShape="1">
                  <a:gsLst>
                    <a:gs pos="0">
                      <a:srgbClr val="FFFFB9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4" name="Group 4"/>
          <p:cNvGrpSpPr/>
          <p:nvPr userDrawn="1"/>
        </p:nvGrpSpPr>
        <p:grpSpPr>
          <a:xfrm>
            <a:off x="0" y="6324600"/>
            <a:ext cx="9140826" cy="533400"/>
            <a:chOff x="-1" y="6324600"/>
            <a:chExt cx="12188826" cy="533400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6856412" y="6324600"/>
              <a:ext cx="5332413" cy="533400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0">
                  <a:schemeClr val="lt1">
                    <a:shade val="675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8" name="Picture 7" descr="white-bar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 flipH="1">
              <a:off x="-1" y="6324600"/>
              <a:ext cx="12188825" cy="5334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8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0368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8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400657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53785" indent="-288384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27618" indent="-27383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16002" indent="-280447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400657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61722" indent="-30293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27618" indent="-26589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16002" indent="-27383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991314"/>
          </a:xfrm>
        </p:spPr>
        <p:txBody>
          <a:bodyPr/>
          <a:lstStyle>
            <a:lvl1pPr marL="281770" indent="-281770">
              <a:defRPr sz="2300"/>
            </a:lvl1pPr>
            <a:lvl2pPr marL="562218" indent="-26589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813562" indent="-243407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50354" indent="-22885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79210" indent="-206367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991314"/>
          </a:xfrm>
        </p:spPr>
        <p:txBody>
          <a:bodyPr/>
          <a:lstStyle>
            <a:lvl1pPr marL="296321" indent="-296321">
              <a:defRPr sz="2300"/>
            </a:lvl1pPr>
            <a:lvl2pPr marL="570155" indent="-27383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821499" indent="-24473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50354" indent="-23679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79210" indent="-220919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wheel spokes="8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lang="en-US" sz="3200" kern="1200" dirty="0" smtClean="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lang="en-US" sz="2800" kern="1200" dirty="0" smtClean="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lang="en-US" sz="2400" kern="1200" dirty="0" smtClean="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lang="en-US" sz="2400" kern="1200" dirty="0" smtClean="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lang="en-US" sz="2400" kern="1200" dirty="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 spd="slow">
    <p:wheel spokes="8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85800"/>
            <a:ext cx="6508750" cy="1523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You Want to See in Heaven?</a:t>
            </a:r>
            <a:endParaRPr lang="en-US" sz="6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76600"/>
            <a:ext cx="7681913" cy="461665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Family Feud Game Show Question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09398"/>
          </a:xfrm>
        </p:spPr>
        <p:txBody>
          <a:bodyPr/>
          <a:lstStyle/>
          <a:p>
            <a:pPr algn="ctr"/>
            <a:r>
              <a:rPr lang="en-US" sz="4400" dirty="0" smtClean="0"/>
              <a:t>100 Men Surveyed… 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What Do You Want to See in Heaven?</a:t>
            </a:r>
            <a:endParaRPr lang="en-US" sz="1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Family Fu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59179"/>
            <a:ext cx="7162800" cy="47606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371600" y="2438400"/>
            <a:ext cx="3200400" cy="3505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0" y="2438400"/>
            <a:ext cx="3200400" cy="3505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1722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Carnality – Rom.8:5-8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0" y="6172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 Would Be Torment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381000" y="173403"/>
            <a:ext cx="838200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What Do You Want to See in Heaven?</a:t>
            </a:r>
            <a:endParaRPr lang="en-US" sz="1400" b="1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838200"/>
            <a:ext cx="8458200" cy="590931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The Godhead:  The Father, Jesus, Holy Spirit, </a:t>
            </a:r>
            <a:r>
              <a:rPr lang="en-US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Is.6:1 ff, Ezek.1:4 ff;  Rev.4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Angels, Living Creatures, Seraphims  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Heaven, The Abode of God, Mansions, </a:t>
            </a:r>
            <a:r>
              <a:rPr lang="en-US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Mt.6:9, Jn.14:1-3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Faithful of the Old Testament &amp; New Testament, </a:t>
            </a:r>
            <a:r>
              <a:rPr lang="en-US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Heb.11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The Faithful of My Time,  </a:t>
            </a:r>
            <a:r>
              <a:rPr lang="en-US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2 Tim.4:8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The Glorified, Immortal Body,  </a:t>
            </a:r>
            <a:r>
              <a:rPr lang="en-US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1 Jn.3:2, 1Cor.15:42-44, Rev.21:4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When We Gather to Worship Our God, </a:t>
            </a:r>
            <a:r>
              <a:rPr lang="en-US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Rev.5:11-14</a:t>
            </a:r>
            <a:endParaRPr lang="en-US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st="38100" dir="2700000" algn="t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98598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latin typeface="Arial Rounded MT Bold" pitchFamily="34" charset="0"/>
              </a:rPr>
              <a:t>You Can Go To Heaven – Spiritually Minded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035998"/>
          </a:xfrm>
        </p:spPr>
        <p:txBody>
          <a:bodyPr/>
          <a:lstStyle/>
          <a:p>
            <a:pPr marL="609600" indent="-609600" eaLnBrk="1" hangingPunct="1">
              <a:buClrTx/>
              <a:buSzPct val="85000"/>
              <a:buFont typeface="Wingdings" pitchFamily="2" charset="2"/>
              <a:buAutoNum type="arabicPeriod"/>
            </a:pP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Hear the gospel of Christ, </a:t>
            </a:r>
            <a:r>
              <a:rPr lang="en-US" sz="2800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Acts 18:8</a:t>
            </a:r>
            <a:endParaRPr lang="en-US" sz="2400" dirty="0" smtClean="0"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st="38100" dir="2700000" algn="tl" rotWithShape="0">
                  <a:prstClr val="black">
                    <a:alpha val="20000"/>
                  </a:prstClr>
                </a:outerShdw>
              </a:effectLst>
            </a:endParaRPr>
          </a:p>
          <a:p>
            <a:pPr marL="609600" indent="-609600" eaLnBrk="1" hangingPunct="1">
              <a:buClrTx/>
              <a:buSzPct val="85000"/>
              <a:buFont typeface="Wingdings" pitchFamily="2" charset="2"/>
              <a:buAutoNum type="arabicPeriod"/>
            </a:pP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Believe in Jesus Christ, </a:t>
            </a:r>
            <a:r>
              <a:rPr lang="en-US" sz="2800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Rom.5:1</a:t>
            </a:r>
          </a:p>
          <a:p>
            <a:pPr marL="609600" indent="-609600" eaLnBrk="1" hangingPunct="1">
              <a:buClrTx/>
              <a:buSzPct val="85000"/>
              <a:buFont typeface="Wingdings" pitchFamily="2" charset="2"/>
              <a:buAutoNum type="arabicPeriod"/>
            </a:pP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Repent and Turn to God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, </a:t>
            </a:r>
            <a:r>
              <a:rPr lang="en-US" sz="2800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Acts 17:30</a:t>
            </a:r>
            <a:endParaRPr lang="en-US" sz="2400" dirty="0" smtClean="0"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st="38100" dir="2700000" algn="tl" rotWithShape="0">
                  <a:prstClr val="black">
                    <a:alpha val="20000"/>
                  </a:prstClr>
                </a:outerShdw>
              </a:effectLst>
            </a:endParaRPr>
          </a:p>
          <a:p>
            <a:pPr marL="609600" indent="-609600" eaLnBrk="1" hangingPunct="1">
              <a:buClrTx/>
              <a:buSzPct val="85000"/>
              <a:buFont typeface="Wingdings" pitchFamily="2" charset="2"/>
              <a:buAutoNum type="arabicPeriod"/>
            </a:pP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Confess Jesus Before Men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,  </a:t>
            </a:r>
            <a:r>
              <a:rPr lang="en-US" sz="2800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Matt.10:32</a:t>
            </a:r>
          </a:p>
          <a:p>
            <a:pPr marL="609600" indent="-609600" eaLnBrk="1" hangingPunct="1">
              <a:buClrTx/>
              <a:buSzPct val="85000"/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Be Baptized for the Remission of Sins,  </a:t>
            </a:r>
            <a:r>
              <a:rPr lang="en-US" sz="2800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Ac.2:38</a:t>
            </a:r>
          </a:p>
          <a:p>
            <a:pPr marL="609600" indent="-609600" eaLnBrk="1" hangingPunct="1">
              <a:buClrTx/>
              <a:buSzPct val="8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        --------------------------</a:t>
            </a:r>
          </a:p>
          <a:p>
            <a:pPr marL="609600" indent="-609600" eaLnBrk="1" hangingPunct="1">
              <a:buClrTx/>
              <a:buSzPct val="85000"/>
              <a:buFont typeface="Wingdings" pitchFamily="2" charset="2"/>
              <a:buChar char="Ø"/>
            </a:pPr>
            <a:r>
              <a:rPr lang="en-US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Be Thou Faithful Unto Death</a:t>
            </a:r>
            <a:r>
              <a:rPr lang="en-US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, </a:t>
            </a:r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Rev.2:10</a:t>
            </a:r>
          </a:p>
          <a:p>
            <a:pPr marL="609600" indent="-609600" eaLnBrk="1" hangingPunct="1">
              <a:buClrTx/>
              <a:buSzPct val="85000"/>
              <a:buFont typeface="Wingdings" pitchFamily="2" charset="2"/>
              <a:buChar char="Ø"/>
            </a:pPr>
            <a:r>
              <a:rPr lang="en-US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If Err From The Faith: Repent and Pray God  </a:t>
            </a:r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1Jn.1:9</a:t>
            </a:r>
            <a:endParaRPr lang="en-US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st="38100" dir="2700000" algn="t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 advAuto="10000"/>
    </p:bldLst>
  </p:timing>
</p:sld>
</file>

<file path=ppt/theme/theme1.xml><?xml version="1.0" encoding="utf-8"?>
<a:theme xmlns:a="http://schemas.openxmlformats.org/drawingml/2006/main" name="1_Feathered_Lime_Green 4X3 Template Segoe">
  <a:themeElements>
    <a:clrScheme name="Template-light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2E2A0B-9A21-4D7E-9519-37655056FB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1_Feathered_Lime_Green 4X3 Template Segoe</Template>
  <TotalTime>1756</TotalTime>
  <Words>184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1_Feathered_Lime_Green 4X3 Template Segoe</vt:lpstr>
      <vt:lpstr>White with Courier font for code slides</vt:lpstr>
      <vt:lpstr>What Do You Want to See in Heaven?</vt:lpstr>
      <vt:lpstr>100 Men Surveyed…  </vt:lpstr>
      <vt:lpstr>What Do You Want to See in Heaven?</vt:lpstr>
      <vt:lpstr>You Can Go To Heaven – Spiritually Minded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Want to See in Heaven?</dc:title>
  <dc:creator>Owner</dc:creator>
  <cp:keywords/>
  <cp:lastModifiedBy>Danny McKibben</cp:lastModifiedBy>
  <cp:revision>118</cp:revision>
  <dcterms:created xsi:type="dcterms:W3CDTF">2016-06-09T19:10:37Z</dcterms:created>
  <dcterms:modified xsi:type="dcterms:W3CDTF">2016-06-12T20:55:51Z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TC102867349990</vt:lpwstr>
  </property>
</Properties>
</file>