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884C9-A481-40B0-95C0-D6CAC9F899B1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D8CBF-2884-42EA-8ACC-D7E83AC03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19C80C5-FBEF-48D4-AA71-E3A21A8D84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33C4-FD43-4D1A-B9EE-0A42C9C4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6D79B-E604-4C77-A27B-00B7ECD55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C283D-6D67-4F82-BA5F-1AB9E9EDF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EDD41-EE3A-43FE-B29B-AA39E0F14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4D420-043B-42C9-9C94-58D2359C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0B34-B72C-46DA-8568-5152B8F7D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F58FE-5B77-4135-A000-4FA843953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0DD81-56BE-4C2D-A048-6B34EF45D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44431-1368-4DA8-B633-3F3A53AE1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B289A-7FAC-4213-BFFE-9C754E56C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99541F1-9C13-415E-998D-9BC11E7CCD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458200" cy="1981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“And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every man who takes part in the sports has self-control in all things. Now they do it to get a crown which is of this world, but we for an eternal crown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.” </a:t>
            </a:r>
            <a:r>
              <a:rPr lang="en-US" b="1" i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  <a:endParaRPr lang="en-US" b="1" i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200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1 Cor.9:25 BBE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61444" name="Picture 4" descr="http://www.adoptyourolivetree.com/shop/media/wysiwyg/ko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447800"/>
            <a:ext cx="298591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Types of Crowns in N.T.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Rev.19:12,  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diadem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1a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a blue band marked with white which Persian kings used to bind on the turban or 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tiara.  1b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the kingly ornament for the head, the 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crown</a:t>
            </a:r>
          </a:p>
          <a:p>
            <a:r>
              <a:rPr lang="en-US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Stephanos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dirty="0" smtClean="0"/>
              <a:t> T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wreath or garland which was given as a prize to victors in public 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games. </a:t>
            </a:r>
            <a:r>
              <a:rPr lang="en-US" dirty="0" smtClean="0"/>
              <a:t>M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etaphorically 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eternal blessedness which will be given as </a:t>
            </a: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prize 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the genuine servants of God and Christ: the crown (wreath) which is the reward of the righteousness</a:t>
            </a:r>
          </a:p>
          <a:p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Picture 4" descr="http://www.adoptyourolivetree.com/shop/media/wysiwyg/ko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715000"/>
            <a:ext cx="2048933" cy="12026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90500"/>
            <a:ext cx="6781800" cy="15271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Victory is In Jesus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4267200" cy="4114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 John 16:33 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 Rom.8:37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1Cor.15:54-57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1John 5:3-5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Rev.3:5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Rev.17:14</a:t>
            </a:r>
          </a:p>
          <a:p>
            <a:endParaRPr lang="en-US" sz="3600" dirty="0" smtClean="0">
              <a:solidFill>
                <a:schemeClr val="accent1"/>
              </a:solidFill>
            </a:endParaRPr>
          </a:p>
          <a:p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4" descr="http://www.adoptyourolivetree.com/shop/media/wysiwyg/ko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5711" y="1905000"/>
            <a:ext cx="3505199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Crown of . . .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72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Glory</a:t>
            </a:r>
            <a:r>
              <a:rPr lang="en-US" sz="4400" b="1" dirty="0" smtClean="0">
                <a:solidFill>
                  <a:schemeClr val="accent1"/>
                </a:solidFill>
              </a:rPr>
              <a:t>, </a:t>
            </a:r>
            <a:r>
              <a:rPr lang="en-US" sz="4000" dirty="0" smtClean="0"/>
              <a:t>1 Peter 5:4, 2Cor.3:6-12, 2Cor.4:4-6</a:t>
            </a:r>
            <a:endParaRPr lang="en-US" sz="4400" dirty="0" smtClean="0"/>
          </a:p>
          <a:p>
            <a:r>
              <a:rPr lang="en-US" sz="4400" b="1" dirty="0" smtClean="0">
                <a:solidFill>
                  <a:schemeClr val="accent1"/>
                </a:solidFill>
              </a:rPr>
              <a:t>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Life,</a:t>
            </a:r>
            <a:r>
              <a:rPr lang="en-US" sz="4400" dirty="0" smtClean="0"/>
              <a:t> </a:t>
            </a:r>
            <a:r>
              <a:rPr lang="en-US" sz="4000" dirty="0" smtClean="0"/>
              <a:t>James 1:12, Rev.2:10, John 10:10, John 14:6, Col.3:3-4</a:t>
            </a:r>
            <a:endParaRPr lang="en-US" sz="4400" dirty="0" smtClean="0"/>
          </a:p>
          <a:p>
            <a:r>
              <a:rPr lang="en-US" sz="4400" b="1" dirty="0" smtClean="0">
                <a:solidFill>
                  <a:schemeClr val="accent1"/>
                </a:solidFill>
              </a:rPr>
              <a:t>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Righteousness,</a:t>
            </a:r>
            <a:r>
              <a:rPr lang="en-US" sz="4400" dirty="0" smtClean="0"/>
              <a:t> </a:t>
            </a:r>
            <a:r>
              <a:rPr lang="en-US" sz="4000" dirty="0" smtClean="0"/>
              <a:t>2Tim.4:6-8, Rom.1:16-17, 3:21-26, Phil.3:7-14</a:t>
            </a:r>
            <a:endParaRPr lang="en-US" sz="4400" dirty="0" smtClean="0"/>
          </a:p>
          <a:p>
            <a:endParaRPr lang="en-US" sz="4400" dirty="0"/>
          </a:p>
        </p:txBody>
      </p:sp>
      <p:pic>
        <p:nvPicPr>
          <p:cNvPr id="4" name="Picture 4" descr="http://www.adoptyourolivetree.com/shop/media/wysiwyg/ko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9711" y="0"/>
            <a:ext cx="2424289" cy="14229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712" y="533400"/>
            <a:ext cx="7634288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rtl="0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Will You Strive For The Eternal Crown?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alibri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Hear the Gospel of Christ, </a:t>
            </a:r>
            <a:r>
              <a:rPr lang="en-US" sz="2400" dirty="0">
                <a:solidFill>
                  <a:srgbClr val="C00000"/>
                </a:solidFill>
              </a:rPr>
              <a:t>Acts </a:t>
            </a:r>
            <a:r>
              <a:rPr lang="en-US" sz="2400" dirty="0" smtClean="0">
                <a:solidFill>
                  <a:srgbClr val="C00000"/>
                </a:solidFill>
              </a:rPr>
              <a:t>18:8</a:t>
            </a:r>
            <a:endParaRPr lang="en-US" sz="20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Believe in Jesus Christ,  </a:t>
            </a:r>
            <a:r>
              <a:rPr lang="en-US" sz="2400" dirty="0" smtClean="0">
                <a:solidFill>
                  <a:srgbClr val="C00000"/>
                </a:solidFill>
              </a:rPr>
              <a:t>Rom.5:1</a:t>
            </a:r>
            <a:endParaRPr lang="en-US" sz="9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Repent and Turn to God</a:t>
            </a:r>
            <a:r>
              <a:rPr lang="en-US" sz="3200" dirty="0">
                <a:solidFill>
                  <a:srgbClr val="C00000"/>
                </a:solidFill>
              </a:rPr>
              <a:t>, </a:t>
            </a:r>
            <a:r>
              <a:rPr lang="en-US" sz="2400" dirty="0">
                <a:solidFill>
                  <a:srgbClr val="C00000"/>
                </a:solidFill>
              </a:rPr>
              <a:t>Luke </a:t>
            </a:r>
            <a:r>
              <a:rPr lang="en-US" sz="2400" dirty="0" smtClean="0">
                <a:solidFill>
                  <a:srgbClr val="C00000"/>
                </a:solidFill>
              </a:rPr>
              <a:t>24:47</a:t>
            </a:r>
            <a:endParaRPr lang="en-US" sz="24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Confess Jesus Before Men</a:t>
            </a:r>
            <a:r>
              <a:rPr lang="en-US" sz="3200" dirty="0">
                <a:solidFill>
                  <a:srgbClr val="C00000"/>
                </a:solidFill>
              </a:rPr>
              <a:t>,  </a:t>
            </a:r>
            <a:r>
              <a:rPr lang="en-US" sz="2400" dirty="0">
                <a:solidFill>
                  <a:srgbClr val="C00000"/>
                </a:solidFill>
              </a:rPr>
              <a:t>Matt.10:32</a:t>
            </a: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Baptized Into Christ, </a:t>
            </a:r>
            <a:r>
              <a:rPr lang="en-US" sz="2400" dirty="0" smtClean="0">
                <a:solidFill>
                  <a:srgbClr val="C00000"/>
                </a:solidFill>
              </a:rPr>
              <a:t>Gal.3:26-27</a:t>
            </a:r>
            <a:endParaRPr lang="en-US" sz="32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3600" dirty="0">
                <a:solidFill>
                  <a:srgbClr val="002060"/>
                </a:solidFill>
              </a:rPr>
              <a:t>Grow And Be Faithful</a:t>
            </a:r>
            <a:r>
              <a:rPr lang="en-US" sz="4000" dirty="0">
                <a:solidFill>
                  <a:srgbClr val="002060"/>
                </a:solidFill>
              </a:rPr>
              <a:t>, </a:t>
            </a:r>
            <a:r>
              <a:rPr lang="en-US" sz="2400" dirty="0">
                <a:solidFill>
                  <a:srgbClr val="002060"/>
                </a:solidFill>
              </a:rPr>
              <a:t>2 Pet.3:18</a:t>
            </a:r>
            <a:endParaRPr lang="en-US" sz="32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3600" dirty="0">
                <a:solidFill>
                  <a:srgbClr val="002060"/>
                </a:solidFill>
              </a:rPr>
              <a:t>If </a:t>
            </a:r>
            <a:r>
              <a:rPr lang="en-US" sz="3600" dirty="0" smtClean="0">
                <a:solidFill>
                  <a:srgbClr val="002060"/>
                </a:solidFill>
              </a:rPr>
              <a:t>An Erring Christian</a:t>
            </a:r>
            <a:r>
              <a:rPr lang="en-US" sz="3200" dirty="0" smtClean="0">
                <a:solidFill>
                  <a:srgbClr val="002060"/>
                </a:solidFill>
              </a:rPr>
              <a:t>: </a:t>
            </a:r>
            <a:r>
              <a:rPr lang="en-US" sz="3600" dirty="0">
                <a:solidFill>
                  <a:srgbClr val="002060"/>
                </a:solidFill>
              </a:rPr>
              <a:t>Repent and Pray </a:t>
            </a:r>
            <a:r>
              <a:rPr lang="en-US" sz="3600" dirty="0" smtClean="0">
                <a:solidFill>
                  <a:srgbClr val="002060"/>
                </a:solidFill>
              </a:rPr>
              <a:t>God,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 </a:t>
            </a:r>
            <a:r>
              <a:rPr lang="en-US" sz="2400" dirty="0">
                <a:solidFill>
                  <a:srgbClr val="002060"/>
                </a:solidFill>
              </a:rPr>
              <a:t>Jn.1:9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Echo design template">
  <a:themeElements>
    <a:clrScheme name="Office Them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 design template</Template>
  <TotalTime>143</TotalTime>
  <Words>259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Echo design template</vt:lpstr>
      <vt:lpstr>The Crown</vt:lpstr>
      <vt:lpstr>2 Types of Crowns in N.T.</vt:lpstr>
      <vt:lpstr>Victory is In Jesus</vt:lpstr>
      <vt:lpstr>The Crown of . . .</vt:lpstr>
      <vt:lpstr>Will You Strive For The Eternal Crown?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Crown</dc:title>
  <dc:subject/>
  <dc:creator>Owner</dc:creator>
  <cp:keywords/>
  <dc:description/>
  <cp:lastModifiedBy>Danny McKibben</cp:lastModifiedBy>
  <cp:revision>25</cp:revision>
  <cp:lastPrinted>1601-01-01T00:00:00Z</cp:lastPrinted>
  <dcterms:created xsi:type="dcterms:W3CDTF">2016-05-29T18:38:51Z</dcterms:created>
  <dcterms:modified xsi:type="dcterms:W3CDTF">2016-05-29T21:09:49Z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TC102037691033</vt:lpwstr>
  </property>
</Properties>
</file>