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7" r:id="rId2"/>
  </p:sldMasterIdLst>
  <p:notesMasterIdLst>
    <p:notesMasterId r:id="rId6"/>
  </p:notes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5B008-ACC6-42EF-A6ED-CD69F679B477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08EB-DA73-4A2D-AB66-E3C54DD2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DE8D11-96F8-47FE-ABFE-1B7A860D2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069E6-F480-441F-ABB3-363E43833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26FB-F66E-414C-9431-14027380E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EB885-C10F-4E30-99B0-C45D11C7C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1EBC-1F32-4FC0-8E34-07A831030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9BDC4-4FC4-4A4A-9678-C19901611B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27104-29A5-4986-8B49-2AE5CD581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8C3F2-1447-4302-A81A-52E634827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53F83-4960-42A5-8F6F-708C20DDA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ECCD-67DB-4039-90FD-FC520B2B7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DC233-8112-4A8B-92CD-3E66CC5CC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9F15E2D-93E6-4CC9-808E-93FA791537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zoom dir="in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 spd="slow">
    <p:zoom dir="in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676400" y="1692275"/>
            <a:ext cx="6096000" cy="1736725"/>
          </a:xfrm>
        </p:spPr>
        <p:txBody>
          <a:bodyPr/>
          <a:lstStyle/>
          <a:p>
            <a:pPr algn="ctr"/>
            <a:r>
              <a:rPr lang="en-US" sz="6000" dirty="0" smtClean="0"/>
              <a:t>Search the Scriptures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90600" y="4114800"/>
            <a:ext cx="6781800" cy="1752600"/>
          </a:xfrm>
        </p:spPr>
        <p:txBody>
          <a:bodyPr/>
          <a:lstStyle/>
          <a:p>
            <a:pPr algn="ctr"/>
            <a:r>
              <a:rPr lang="en-US" sz="3600" dirty="0" smtClean="0"/>
              <a:t>John 5:38</a:t>
            </a:r>
          </a:p>
          <a:p>
            <a:pPr algn="ctr"/>
            <a:r>
              <a:rPr lang="en-US" sz="3600" dirty="0" smtClean="0"/>
              <a:t>Acts 17:11</a:t>
            </a:r>
          </a:p>
          <a:p>
            <a:pPr algn="ctr"/>
            <a:r>
              <a:rPr lang="en-US" sz="3600" dirty="0" smtClean="0"/>
              <a:t>1 Peter 1:10-11</a:t>
            </a:r>
            <a:endParaRPr lang="en-US" sz="36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2075"/>
            <a:ext cx="1219200" cy="6613525"/>
          </a:xfrm>
        </p:spPr>
        <p:txBody>
          <a:bodyPr/>
          <a:lstStyle/>
          <a:p>
            <a:r>
              <a:rPr lang="en-US" sz="7200" dirty="0" smtClean="0"/>
              <a:t>S</a:t>
            </a:r>
            <a:br>
              <a:rPr lang="en-US" sz="7200" dirty="0" smtClean="0"/>
            </a:br>
            <a:r>
              <a:rPr lang="en-US" sz="7200" dirty="0" smtClean="0"/>
              <a:t>E</a:t>
            </a:r>
            <a:br>
              <a:rPr lang="en-US" sz="7200" dirty="0" smtClean="0"/>
            </a:br>
            <a:r>
              <a:rPr lang="en-US" sz="7200" dirty="0" smtClean="0"/>
              <a:t>A</a:t>
            </a:r>
            <a:br>
              <a:rPr lang="en-US" sz="7200" dirty="0" smtClean="0"/>
            </a:br>
            <a:r>
              <a:rPr lang="en-US" sz="7200" dirty="0" smtClean="0"/>
              <a:t>R</a:t>
            </a:r>
            <a:br>
              <a:rPr lang="en-US" sz="7200" dirty="0" smtClean="0"/>
            </a:br>
            <a:r>
              <a:rPr lang="en-US" sz="7200" dirty="0" smtClean="0"/>
              <a:t>C</a:t>
            </a:r>
            <a:br>
              <a:rPr lang="en-US" sz="7200" dirty="0" smtClean="0"/>
            </a:br>
            <a:r>
              <a:rPr lang="en-US" sz="7200" dirty="0"/>
              <a:t>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73559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eek and Dig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gerness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Learn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514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Humility of Heart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6501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egulary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Consistently 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7244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arefully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Seriously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859959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nesty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Heart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6727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hrough the idea of inquiry; to seek, that is, (figuratively) to investigate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12954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Properly </a:t>
            </a:r>
            <a:r>
              <a:rPr lang="en-US" sz="2400" dirty="0">
                <a:solidFill>
                  <a:srgbClr val="FFFF00"/>
                </a:solidFill>
              </a:rPr>
              <a:t>to </a:t>
            </a:r>
            <a:r>
              <a:rPr lang="en-US" sz="2400" i="1" dirty="0">
                <a:solidFill>
                  <a:srgbClr val="FFFF00"/>
                </a:solidFill>
              </a:rPr>
              <a:t>scrutinize, that is, (by implication) investigate, interrogate, determine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32004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search out, search anxiously and diligently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2600" y="4343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Matt.7:7-8, Mk.4:11-2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2209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Ac.17:11, Mt.11:25, 1Sam.3:9-10, Ps.25:4-5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3352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Jam.1:21,  22-25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Ac.17:11, Mt.4:4, Ps.1:1-3, 1Tim.4:13-15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5334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2Tim.2:15, 2 Cor.2:17, 2Cor.4:2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601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Lk.8:15</a:t>
            </a:r>
            <a:endParaRPr lang="en-US" sz="2400" b="1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7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Narrow" pitchFamily="34" charset="0"/>
              </a:rPr>
              <a:t>What The Scriptures Tell Us to Do to be Saved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724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AutoNum type="arabicPeriod"/>
            </a:pPr>
            <a:r>
              <a:rPr lang="en-US" b="1" dirty="0"/>
              <a:t>Hear the Gospel of Christ, </a:t>
            </a:r>
            <a:r>
              <a:rPr lang="en-US" sz="2400" b="1" dirty="0"/>
              <a:t>Acts </a:t>
            </a:r>
            <a:r>
              <a:rPr lang="en-US" sz="2400" b="1" dirty="0" smtClean="0"/>
              <a:t>18:8</a:t>
            </a:r>
            <a:endParaRPr lang="en-US" sz="1800" b="1" dirty="0"/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AutoNum type="arabicPeriod"/>
            </a:pPr>
            <a:r>
              <a:rPr lang="en-US" b="1" dirty="0"/>
              <a:t>Believe in Jesus Christ,  </a:t>
            </a:r>
            <a:r>
              <a:rPr lang="en-US" sz="2400" b="1" dirty="0" smtClean="0"/>
              <a:t>Rom.5:1</a:t>
            </a:r>
            <a:endParaRPr lang="en-US" sz="900" b="1" dirty="0"/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AutoNum type="arabicPeriod"/>
            </a:pPr>
            <a:r>
              <a:rPr lang="en-US" b="1" dirty="0"/>
              <a:t>Repent and Turn to God</a:t>
            </a:r>
            <a:r>
              <a:rPr lang="en-US" sz="2800" b="1" dirty="0"/>
              <a:t>, </a:t>
            </a:r>
            <a:r>
              <a:rPr lang="en-US" sz="2400" b="1" dirty="0"/>
              <a:t>Luke </a:t>
            </a:r>
            <a:r>
              <a:rPr lang="en-US" sz="2400" b="1" dirty="0" smtClean="0"/>
              <a:t>24:47</a:t>
            </a:r>
            <a:endParaRPr lang="en-US" sz="2400" b="1" dirty="0"/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AutoNum type="arabicPeriod"/>
            </a:pPr>
            <a:r>
              <a:rPr lang="en-US" b="1" dirty="0"/>
              <a:t>Confess Jesus Before Men</a:t>
            </a:r>
            <a:r>
              <a:rPr lang="en-US" sz="2800" b="1" dirty="0"/>
              <a:t>,  </a:t>
            </a:r>
            <a:r>
              <a:rPr lang="en-US" sz="2400" b="1" dirty="0"/>
              <a:t>Matt.10:32</a:t>
            </a:r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AutoNum type="arabicPeriod"/>
            </a:pPr>
            <a:r>
              <a:rPr lang="en-US" b="1" dirty="0"/>
              <a:t>Baptized Into Christ, </a:t>
            </a:r>
            <a:r>
              <a:rPr lang="en-US" sz="2400" b="1" dirty="0" smtClean="0"/>
              <a:t>Gal.3:26-27</a:t>
            </a:r>
            <a:endParaRPr lang="en-US" sz="2800" b="1" dirty="0"/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None/>
            </a:pPr>
            <a:r>
              <a:rPr lang="en-US" sz="1800" b="1" dirty="0"/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Char char="v"/>
            </a:pPr>
            <a:r>
              <a:rPr lang="en-US" b="1" dirty="0">
                <a:solidFill>
                  <a:schemeClr val="tx2"/>
                </a:solidFill>
              </a:rPr>
              <a:t>Grow And Be Faithful</a:t>
            </a:r>
            <a:r>
              <a:rPr lang="en-US" sz="3600" b="1" dirty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2 Pet.3:18</a:t>
            </a:r>
            <a:endParaRPr lang="en-US" sz="28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7000"/>
              <a:buFont typeface="Wingdings" pitchFamily="2" charset="2"/>
              <a:buChar char="v"/>
            </a:pPr>
            <a:r>
              <a:rPr lang="en-US" b="1" dirty="0">
                <a:solidFill>
                  <a:schemeClr val="tx2"/>
                </a:solidFill>
              </a:rPr>
              <a:t>If </a:t>
            </a:r>
            <a:r>
              <a:rPr lang="en-US" b="1" dirty="0" smtClean="0">
                <a:solidFill>
                  <a:schemeClr val="tx2"/>
                </a:solidFill>
              </a:rPr>
              <a:t>An Erring Christian</a:t>
            </a:r>
            <a:r>
              <a:rPr lang="en-US" sz="2800" b="1" dirty="0" smtClean="0">
                <a:solidFill>
                  <a:schemeClr val="tx2"/>
                </a:solidFill>
              </a:rPr>
              <a:t>: </a:t>
            </a:r>
            <a:r>
              <a:rPr lang="en-US" b="1" dirty="0">
                <a:solidFill>
                  <a:schemeClr val="tx2"/>
                </a:solidFill>
              </a:rPr>
              <a:t>Repent and Pray </a:t>
            </a:r>
            <a:r>
              <a:rPr lang="en-US" b="1" dirty="0" smtClean="0">
                <a:solidFill>
                  <a:schemeClr val="tx2"/>
                </a:solidFill>
              </a:rPr>
              <a:t>God,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I </a:t>
            </a:r>
            <a:r>
              <a:rPr lang="en-US" sz="2400" b="1" dirty="0">
                <a:solidFill>
                  <a:schemeClr val="tx2"/>
                </a:solidFill>
              </a:rPr>
              <a:t>Jn.1:9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Glass Layers design template">
  <a:themeElements>
    <a:clrScheme name="Office Theme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xtured template_Wine Segoe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 design template</Template>
  <TotalTime>267</TotalTime>
  <Words>163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Glass Layers design template</vt:lpstr>
      <vt:lpstr>1_Textured template_Wine Segoe</vt:lpstr>
      <vt:lpstr>Search the Scriptures </vt:lpstr>
      <vt:lpstr>S E A R C H</vt:lpstr>
      <vt:lpstr>What The Scriptures Tell Us to Do to be Saved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The Scriptures</dc:title>
  <dc:subject/>
  <dc:creator>Owner</dc:creator>
  <cp:keywords/>
  <dc:description/>
  <cp:lastModifiedBy>Danny McKibben</cp:lastModifiedBy>
  <cp:revision>26</cp:revision>
  <cp:lastPrinted>1601-01-01T00:00:00Z</cp:lastPrinted>
  <dcterms:created xsi:type="dcterms:W3CDTF">2016-06-24T20:40:30Z</dcterms:created>
  <dcterms:modified xsi:type="dcterms:W3CDTF">2016-06-26T12:40:58Z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TC102037741033</vt:lpwstr>
  </property>
</Properties>
</file>