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C073-618C-4195-82C9-B8D662391C41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D5B4-6941-406E-8DE2-0B2A92F31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655D-A66F-4B34-AD66-E47C474C1A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5302-EA9A-4E69-9440-B8356DB4584F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B9F1-B017-4FDB-B6A2-C3FE0BA8D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vius.org/site/assets/files/19874/israel4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92088"/>
            <a:ext cx="4542338" cy="705008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43600" y="3028950"/>
            <a:ext cx="3276600" cy="62865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Machaerus</a:t>
            </a:r>
            <a:r>
              <a:rPr kumimoji="0" lang="en-US" sz="44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11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Ma-Key-</a:t>
            </a:r>
            <a:r>
              <a:rPr lang="en-US" sz="2400" dirty="0" err="1" smtClean="0"/>
              <a:t>Rus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00800" y="4724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Ma-Care-</a:t>
            </a:r>
            <a:r>
              <a:rPr lang="en-US" sz="2400" dirty="0" err="1" smtClean="0"/>
              <a:t>Rus</a:t>
            </a:r>
            <a:endParaRPr lang="en-US" sz="2000" dirty="0" smtClean="0"/>
          </a:p>
        </p:txBody>
      </p:sp>
      <p:sp>
        <p:nvSpPr>
          <p:cNvPr id="6" name="Left Arrow 5"/>
          <p:cNvSpPr/>
          <p:nvPr/>
        </p:nvSpPr>
        <p:spPr>
          <a:xfrm rot="19306320">
            <a:off x="4440231" y="4084558"/>
            <a:ext cx="2057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914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Luke 3:16-20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artzentrover.com/cotor/Bible/Bible/NT/Gospel%20&amp;%20Acts/Family%20Tree%20of%20Her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72058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715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Matt. 14:1-12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Mark 6:14-29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19050"/>
            <a:ext cx="3810000" cy="628650"/>
          </a:xfrm>
        </p:spPr>
        <p:txBody>
          <a:bodyPr>
            <a:normAutofit fontScale="90000"/>
          </a:bodyPr>
          <a:lstStyle/>
          <a:p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Machaerus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557837" cy="31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4904"/>
            <a:ext cx="4800600" cy="31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9121" y="3886200"/>
            <a:ext cx="43263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76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Always Been Wicked People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Truth is the Truth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Courage to Say The Truth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73349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Persecution Can Come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Can’t Kill The Soul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819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Compassion of the Saints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2400"/>
            <a:ext cx="3505200" cy="32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3027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Plan of Salvation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>
            <a:noAutofit/>
          </a:bodyPr>
          <a:lstStyle/>
          <a:p>
            <a:pPr marL="609600" indent="-609600">
              <a:buClrTx/>
              <a:buSzPct val="98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2"/>
                </a:solidFill>
              </a:rPr>
              <a:t>Hear the </a:t>
            </a:r>
            <a:r>
              <a:rPr lang="en-US" sz="3600" b="1" dirty="0" smtClean="0">
                <a:solidFill>
                  <a:schemeClr val="accent2"/>
                </a:solidFill>
              </a:rPr>
              <a:t>Gospel </a:t>
            </a:r>
            <a:r>
              <a:rPr lang="en-US" sz="3600" b="1" dirty="0">
                <a:solidFill>
                  <a:schemeClr val="accent2"/>
                </a:solidFill>
              </a:rPr>
              <a:t>of Christ,  </a:t>
            </a:r>
            <a:r>
              <a:rPr lang="en-US" sz="2800" b="1" dirty="0">
                <a:solidFill>
                  <a:schemeClr val="accent2"/>
                </a:solidFill>
              </a:rPr>
              <a:t>Acts </a:t>
            </a:r>
            <a:r>
              <a:rPr lang="en-US" sz="2800" b="1" dirty="0" smtClean="0">
                <a:solidFill>
                  <a:schemeClr val="accent2"/>
                </a:solidFill>
              </a:rPr>
              <a:t>18:8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609600" indent="-609600">
              <a:buClrTx/>
              <a:buSzPct val="98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2"/>
                </a:solidFill>
              </a:rPr>
              <a:t>Believe in Jesus Christ,   </a:t>
            </a:r>
            <a:r>
              <a:rPr lang="en-US" sz="2800" b="1" dirty="0">
                <a:solidFill>
                  <a:schemeClr val="accent2"/>
                </a:solidFill>
              </a:rPr>
              <a:t>Acts 16:31</a:t>
            </a:r>
            <a:endParaRPr lang="en-US" sz="1000" b="1" dirty="0">
              <a:solidFill>
                <a:schemeClr val="accent2"/>
              </a:solidFill>
            </a:endParaRPr>
          </a:p>
          <a:p>
            <a:pPr marL="609600" indent="-609600">
              <a:buClrTx/>
              <a:buSzPct val="98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2"/>
                </a:solidFill>
              </a:rPr>
              <a:t>Repent and Turn to God</a:t>
            </a:r>
            <a:r>
              <a:rPr lang="en-US" sz="2800" b="1" dirty="0">
                <a:solidFill>
                  <a:schemeClr val="accent2"/>
                </a:solidFill>
              </a:rPr>
              <a:t>,  Acts 17:30</a:t>
            </a:r>
          </a:p>
          <a:p>
            <a:pPr marL="609600" indent="-609600">
              <a:buClrTx/>
              <a:buSzPct val="98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2"/>
                </a:solidFill>
              </a:rPr>
              <a:t>Confess Jesus Before Men</a:t>
            </a:r>
            <a:r>
              <a:rPr lang="en-US" sz="2800" b="1" dirty="0">
                <a:solidFill>
                  <a:schemeClr val="accent2"/>
                </a:solidFill>
              </a:rPr>
              <a:t>,  Acts 8:37</a:t>
            </a:r>
          </a:p>
          <a:p>
            <a:pPr marL="609600" indent="-609600">
              <a:buClrTx/>
              <a:buSzPct val="98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2"/>
                </a:solidFill>
              </a:rPr>
              <a:t>Be Baptized For Forgiveness</a:t>
            </a:r>
            <a:r>
              <a:rPr lang="en-US" sz="2800" b="1" dirty="0">
                <a:solidFill>
                  <a:schemeClr val="accent2"/>
                </a:solidFill>
              </a:rPr>
              <a:t>,  Acts 2:38</a:t>
            </a:r>
          </a:p>
          <a:p>
            <a:pPr marL="609600" indent="-609600">
              <a:buClrTx/>
              <a:buSzPct val="98000"/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     </a:t>
            </a:r>
            <a:r>
              <a:rPr lang="en-US" sz="2800" b="1" dirty="0" smtClean="0">
                <a:solidFill>
                  <a:schemeClr val="accent2"/>
                </a:solidFill>
              </a:rPr>
              <a:t>  ---------------------------------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609600" indent="-609600">
              <a:buClrTx/>
              <a:buSzPct val="98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Cleave Unto The Lord,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Acts 11:23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609600" indent="-609600">
              <a:buClrTx/>
              <a:buSzPct val="98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If Err From The Truth: Repent &amp; Pray God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Acts 8:22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 autoUpdateAnimBg="0" advAuto="10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98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Machaerus </vt:lpstr>
      <vt:lpstr>The Plan of Salvation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Machaerus </dc:title>
  <dc:creator>Owner</dc:creator>
  <cp:lastModifiedBy>Danny McKibben</cp:lastModifiedBy>
  <cp:revision>32</cp:revision>
  <dcterms:created xsi:type="dcterms:W3CDTF">2016-04-15T15:59:58Z</dcterms:created>
  <dcterms:modified xsi:type="dcterms:W3CDTF">2016-06-12T20:56:10Z</dcterms:modified>
</cp:coreProperties>
</file>