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57" r:id="rId5"/>
    <p:sldId id="263" r:id="rId6"/>
    <p:sldId id="264" r:id="rId7"/>
    <p:sldId id="258" r:id="rId8"/>
    <p:sldId id="259" r:id="rId9"/>
    <p:sldId id="260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CC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91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AEC6-8963-44C5-8467-ADF302F4128F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53B8-F61A-478A-8E8E-A6033B18C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447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AEC6-8963-44C5-8467-ADF302F4128F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53B8-F61A-478A-8E8E-A6033B18C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19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AEC6-8963-44C5-8467-ADF302F4128F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53B8-F61A-478A-8E8E-A6033B18C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610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AEC6-8963-44C5-8467-ADF302F4128F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53B8-F61A-478A-8E8E-A6033B18C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112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AEC6-8963-44C5-8467-ADF302F4128F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53B8-F61A-478A-8E8E-A6033B18C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054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AEC6-8963-44C5-8467-ADF302F4128F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53B8-F61A-478A-8E8E-A6033B18C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102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AEC6-8963-44C5-8467-ADF302F4128F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53B8-F61A-478A-8E8E-A6033B18C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481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AEC6-8963-44C5-8467-ADF302F4128F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53B8-F61A-478A-8E8E-A6033B18C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AEC6-8963-44C5-8467-ADF302F4128F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53B8-F61A-478A-8E8E-A6033B18C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165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AEC6-8963-44C5-8467-ADF302F4128F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53B8-F61A-478A-8E8E-A6033B18C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615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AEC6-8963-44C5-8467-ADF302F4128F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53B8-F61A-478A-8E8E-A6033B18C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048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DAEC6-8963-44C5-8467-ADF302F4128F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953B8-F61A-478A-8E8E-A6033B18C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685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7889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b="1" i="1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21939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Choice Will You Make?</a:t>
            </a:r>
            <a:endParaRPr lang="en-US" sz="4800" b="1" u="sng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249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279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ooper Black" panose="0208090404030B020404" pitchFamily="18" charset="0"/>
              </a:rPr>
              <a:t>We live in a society where the wrong choice is often easier to make than the right choice.</a:t>
            </a:r>
            <a:br>
              <a:rPr lang="en-US" dirty="0" smtClean="0">
                <a:latin typeface="Cooper Black" panose="0208090404030B020404" pitchFamily="18" charset="0"/>
              </a:rPr>
            </a:br>
            <a:r>
              <a:rPr lang="en-US" dirty="0">
                <a:latin typeface="Cooper Black" panose="0208090404030B020404" pitchFamily="18" charset="0"/>
              </a:rPr>
              <a:t/>
            </a:r>
            <a:br>
              <a:rPr lang="en-US" dirty="0">
                <a:latin typeface="Cooper Black" panose="0208090404030B020404" pitchFamily="18" charset="0"/>
              </a:rPr>
            </a:br>
            <a:r>
              <a:rPr lang="en-US" dirty="0" smtClean="0">
                <a:latin typeface="Cooper Black" panose="0208090404030B020404" pitchFamily="18" charset="0"/>
              </a:rPr>
              <a:t>Woe unto them that call evil good, and good evil;…..Isaiah 5:20</a:t>
            </a:r>
            <a:endParaRPr lang="en-US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138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644" y="79531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There is a way which </a:t>
            </a:r>
            <a:r>
              <a:rPr lang="en-US" sz="5400" dirty="0" err="1" smtClean="0"/>
              <a:t>seemeth</a:t>
            </a:r>
            <a:r>
              <a:rPr lang="en-US" sz="5400" dirty="0" smtClean="0"/>
              <a:t> right unto a man, but the end thereof are the ways of death - </a:t>
            </a:r>
            <a:r>
              <a:rPr lang="en-US" sz="5400" b="1" dirty="0" smtClean="0"/>
              <a:t>Proverbs 14:12</a:t>
            </a:r>
            <a:endParaRPr lang="en-US" sz="5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86895" y="3239037"/>
            <a:ext cx="4168463" cy="312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152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Life Choices of Judas and Peter</a:t>
            </a:r>
            <a:endParaRPr lang="en-US" sz="5400" b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02042916"/>
              </p:ext>
            </p:extLst>
          </p:nvPr>
        </p:nvGraphicFramePr>
        <p:xfrm>
          <a:off x="478300" y="1825625"/>
          <a:ext cx="11268222" cy="4343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4111"/>
                <a:gridCol w="5634111"/>
              </a:tblGrid>
              <a:tr h="771908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Judas</a:t>
                      </a:r>
                      <a:endParaRPr lang="en-US" sz="4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Peter</a:t>
                      </a:r>
                      <a:endParaRPr lang="en-US" sz="4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0257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Gets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upset over Mary using the ointment  </a:t>
                      </a:r>
                    </a:p>
                    <a:p>
                      <a:r>
                        <a:rPr lang="en-US" sz="2000" b="1" u="sng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John 12:4-5</a:t>
                      </a:r>
                      <a:endParaRPr lang="en-US" sz="2000" b="1" u="sng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Gets upset over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Jesus telling him he had to suffer </a:t>
                      </a:r>
                      <a:r>
                        <a:rPr lang="en-US" sz="2000" b="1" u="sng" baseline="0" dirty="0" smtClean="0"/>
                        <a:t>Matthew 16:21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Jesus arrest  John </a:t>
                      </a:r>
                      <a:r>
                        <a:rPr lang="en-US" sz="2000" b="1" u="sng" baseline="0" dirty="0" smtClean="0"/>
                        <a:t>18:10</a:t>
                      </a:r>
                      <a:endParaRPr lang="en-US" sz="2000" b="1" u="sng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23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Satan</a:t>
                      </a:r>
                      <a:r>
                        <a:rPr lang="en-US" sz="2000" baseline="0" dirty="0" smtClean="0"/>
                        <a:t> enters into Judas. </a:t>
                      </a:r>
                      <a:r>
                        <a:rPr lang="en-US" sz="2000" b="1" u="sng" baseline="0" dirty="0" smtClean="0"/>
                        <a:t>Luke 22:3</a:t>
                      </a:r>
                      <a:endParaRPr lang="en-US" sz="20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Peter related</a:t>
                      </a:r>
                      <a:r>
                        <a:rPr lang="en-US" baseline="0" dirty="0" smtClean="0"/>
                        <a:t> to Satan </a:t>
                      </a:r>
                      <a:r>
                        <a:rPr lang="en-US" b="1" u="sng" baseline="0" dirty="0" smtClean="0"/>
                        <a:t>Matthew 16:23</a:t>
                      </a:r>
                      <a:endParaRPr lang="en-US" b="1" u="sng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64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Jesus tells Judas he</a:t>
                      </a:r>
                      <a:r>
                        <a:rPr lang="en-US" sz="2000" baseline="0" dirty="0" smtClean="0"/>
                        <a:t> would betray him. </a:t>
                      </a:r>
                      <a:r>
                        <a:rPr lang="en-US" sz="2000" b="1" u="sng" baseline="0" dirty="0" smtClean="0"/>
                        <a:t>John 13:21-26</a:t>
                      </a:r>
                      <a:endParaRPr lang="en-US" sz="2000" b="1" u="sng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Jesus tells Peter</a:t>
                      </a:r>
                      <a:r>
                        <a:rPr lang="en-US" sz="2000" baseline="0" dirty="0" smtClean="0"/>
                        <a:t> he would deny him. </a:t>
                      </a:r>
                      <a:r>
                        <a:rPr lang="en-US" sz="2000" b="1" u="sng" baseline="0" dirty="0" smtClean="0"/>
                        <a:t>John 13:38</a:t>
                      </a:r>
                      <a:endParaRPr lang="en-US" sz="2000" b="1" u="sng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19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Judas upset over betraying Jesus.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="1" u="sng" baseline="0" dirty="0" smtClean="0"/>
                        <a:t>Matthew 27:3-5</a:t>
                      </a:r>
                      <a:endParaRPr lang="en-US" sz="2000" b="1" u="sng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Peter</a:t>
                      </a:r>
                      <a:r>
                        <a:rPr lang="en-US" sz="2000" baseline="0" dirty="0" smtClean="0"/>
                        <a:t> upset for denying Jesus. </a:t>
                      </a:r>
                      <a:r>
                        <a:rPr lang="en-US" sz="2000" b="1" u="sng" baseline="0" dirty="0" smtClean="0"/>
                        <a:t>Luke 22:61-62</a:t>
                      </a:r>
                      <a:endParaRPr lang="en-US" sz="2000" b="1" u="sng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19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7824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181" y="1825625"/>
            <a:ext cx="11000935" cy="488466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He denied Jesus </a:t>
            </a:r>
            <a:r>
              <a:rPr lang="en-US" sz="4000" b="1" u="sng" dirty="0" smtClean="0"/>
              <a:t>John 18:25-27</a:t>
            </a:r>
          </a:p>
          <a:p>
            <a:r>
              <a:rPr lang="en-US" sz="4000" dirty="0" smtClean="0"/>
              <a:t>But I have prayed for thee, that thy faith fail not: and when thou art converted, strengthen thy brethren. </a:t>
            </a:r>
            <a:r>
              <a:rPr lang="en-US" sz="4000" b="1" u="sng" dirty="0" smtClean="0"/>
              <a:t>Luke 22:31-32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 algn="ctr">
              <a:buNone/>
            </a:pPr>
            <a:r>
              <a:rPr lang="en-US" sz="4000" b="1" u="sng" dirty="0" smtClean="0"/>
              <a:t>He made a choice to follow Jesus, even making mistakes along the way!!</a:t>
            </a:r>
            <a:endParaRPr lang="en-US" sz="4000" b="1" u="sn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Was Peter ever a true disciple?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48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8393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"We have forsaken all and followed thee" (Matthew 19:27). </a:t>
            </a:r>
            <a:endParaRPr lang="en-US" sz="4000" b="1" u="sng" dirty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"Lord, if it be thou, bid me come unto thee" (Matthew 14:-28). 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Peter said "Thou art the Christ, the Son of the living God." (Matthew 16:16).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Peter loved Jesus and Jesus knew it.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 (John 21:17)</a:t>
            </a:r>
          </a:p>
          <a:p>
            <a:endParaRPr lang="en-US" sz="4000" b="1" i="1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Peter was a follower of Jesus</a:t>
            </a:r>
            <a:endParaRPr lang="en-US" sz="4800" b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412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Judas was thief </a:t>
            </a:r>
            <a:r>
              <a:rPr lang="en-US" sz="4000" b="1" u="sng" dirty="0" smtClean="0"/>
              <a:t>John 12:6</a:t>
            </a:r>
          </a:p>
          <a:p>
            <a:r>
              <a:rPr lang="en-US" sz="4000" dirty="0" smtClean="0"/>
              <a:t>Jesus told his disciples that one of the twelve was the devil </a:t>
            </a:r>
            <a:r>
              <a:rPr lang="en-US" sz="4000" b="1" u="sng" dirty="0" smtClean="0"/>
              <a:t>John 6:64-71</a:t>
            </a:r>
          </a:p>
          <a:p>
            <a:endParaRPr lang="en-US" sz="4000" b="1" u="sng" dirty="0"/>
          </a:p>
          <a:p>
            <a:pPr marL="0" indent="0" algn="ctr">
              <a:buNone/>
            </a:pPr>
            <a:r>
              <a:rPr lang="en-US" sz="4000" b="1" u="sng" dirty="0" smtClean="0"/>
              <a:t>He made a choice to just go through the motions!!</a:t>
            </a:r>
            <a:endParaRPr lang="en-US" sz="4000" b="1" u="sn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Was Judas ever a true disciple?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428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For godly sorrow </a:t>
            </a:r>
            <a:r>
              <a:rPr lang="en-US" sz="4000" dirty="0" err="1" smtClean="0">
                <a:solidFill>
                  <a:schemeClr val="bg1"/>
                </a:solidFill>
              </a:rPr>
              <a:t>worketh</a:t>
            </a:r>
            <a:r>
              <a:rPr lang="en-US" sz="4000" dirty="0" smtClean="0">
                <a:solidFill>
                  <a:schemeClr val="bg1"/>
                </a:solidFill>
              </a:rPr>
              <a:t> repentance to salvation not to be repented of: but the sorrow of the world </a:t>
            </a:r>
            <a:r>
              <a:rPr lang="en-US" sz="4000" dirty="0" err="1" smtClean="0">
                <a:solidFill>
                  <a:schemeClr val="bg1"/>
                </a:solidFill>
              </a:rPr>
              <a:t>worketh</a:t>
            </a:r>
            <a:r>
              <a:rPr lang="en-US" sz="4000" dirty="0" smtClean="0">
                <a:solidFill>
                  <a:schemeClr val="bg1"/>
                </a:solidFill>
              </a:rPr>
              <a:t> death. </a:t>
            </a:r>
            <a:r>
              <a:rPr lang="en-US" sz="4000" b="1" u="sng" dirty="0" smtClean="0">
                <a:solidFill>
                  <a:schemeClr val="bg1"/>
                </a:solidFill>
              </a:rPr>
              <a:t>2 Cor. 7:10</a:t>
            </a:r>
          </a:p>
          <a:p>
            <a:endParaRPr lang="en-US" sz="4000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True godly sorrow which leads to repentance would have lead Judas to turn to </a:t>
            </a:r>
            <a:r>
              <a:rPr lang="en-US" sz="4000" b="1" i="1" dirty="0" smtClean="0">
                <a:solidFill>
                  <a:schemeClr val="bg1"/>
                </a:solidFill>
              </a:rPr>
              <a:t>God asking </a:t>
            </a:r>
            <a:r>
              <a:rPr lang="en-US" sz="4000" b="1" i="1" dirty="0">
                <a:solidFill>
                  <a:schemeClr val="bg1"/>
                </a:solidFill>
              </a:rPr>
              <a:t>for forgiveness and then live a life in service to Him. Godly sorrow which </a:t>
            </a:r>
            <a:r>
              <a:rPr lang="en-US" sz="4000" b="1" i="1" dirty="0" smtClean="0">
                <a:solidFill>
                  <a:schemeClr val="bg1"/>
                </a:solidFill>
              </a:rPr>
              <a:t>leads to </a:t>
            </a:r>
            <a:r>
              <a:rPr lang="en-US" sz="4000" b="1" i="1" dirty="0">
                <a:solidFill>
                  <a:schemeClr val="bg1"/>
                </a:solidFill>
              </a:rPr>
              <a:t>repentance does not lead one to kill themselves.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Judas did not have Godly Repentance</a:t>
            </a:r>
            <a:endParaRPr lang="en-US" sz="4800" b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135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Life Choices of Judas and Peter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Judas made bad choices trying to be in the world 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Peter made bad choices but still </a:t>
            </a:r>
            <a:r>
              <a:rPr lang="en-US" sz="3600" b="1" dirty="0" err="1" smtClean="0">
                <a:solidFill>
                  <a:schemeClr val="bg1"/>
                </a:solidFill>
              </a:rPr>
              <a:t>triing</a:t>
            </a:r>
            <a:r>
              <a:rPr lang="en-US" sz="3600" b="1" dirty="0" smtClean="0">
                <a:solidFill>
                  <a:schemeClr val="bg1"/>
                </a:solidFill>
              </a:rPr>
              <a:t> to be a follower of Jesus</a:t>
            </a:r>
          </a:p>
          <a:p>
            <a:pPr marL="0" indent="0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Judas </a:t>
            </a:r>
            <a:r>
              <a:rPr lang="en-US" sz="3600" b="1" smtClean="0">
                <a:solidFill>
                  <a:schemeClr val="bg1"/>
                </a:solidFill>
              </a:rPr>
              <a:t>made choices </a:t>
            </a:r>
            <a:r>
              <a:rPr lang="en-US" sz="3600" b="1" dirty="0" smtClean="0">
                <a:solidFill>
                  <a:schemeClr val="bg1"/>
                </a:solidFill>
              </a:rPr>
              <a:t>that led to his death 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(Acts 1:25)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Peter made choices that led to eternal life!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(1 Peter 1:4-5)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495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1759</TotalTime>
  <Words>419</Words>
  <Application>Microsoft Office PowerPoint</Application>
  <PresentationFormat>Custom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We live in a society where the wrong choice is often easier to make than the right choice.  Woe unto them that call evil good, and good evil;…..Isaiah 5:20</vt:lpstr>
      <vt:lpstr>Slide 3</vt:lpstr>
      <vt:lpstr>Life Choices of Judas and Peter</vt:lpstr>
      <vt:lpstr>Was Peter ever a true disciple?</vt:lpstr>
      <vt:lpstr>Peter was a follower of Jesus</vt:lpstr>
      <vt:lpstr>Was Judas ever a true disciple?</vt:lpstr>
      <vt:lpstr>Judas did not have Godly Repentance</vt:lpstr>
      <vt:lpstr>Life Choices of Judas and Peter</vt:lpstr>
      <vt:lpstr>What Choice Will You Make?</vt:lpstr>
    </vt:vector>
  </TitlesOfParts>
  <Company>Pulaski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Lee, Barry</dc:creator>
  <cp:lastModifiedBy>Danny McKibben</cp:lastModifiedBy>
  <cp:revision>31</cp:revision>
  <dcterms:created xsi:type="dcterms:W3CDTF">2016-06-03T21:59:19Z</dcterms:created>
  <dcterms:modified xsi:type="dcterms:W3CDTF">2016-06-05T15:59:47Z</dcterms:modified>
</cp:coreProperties>
</file>