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62" r:id="rId5"/>
    <p:sldId id="263"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3B3692-CC9C-4FD0-82C4-2EACAB12BA0B}" type="datetimeFigureOut">
              <a:rPr lang="en-US" smtClean="0"/>
              <a:pPr/>
              <a:t>6/19/2016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DD95A-0CB7-428C-81F1-0C115374F5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6/19/2016 4:54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132468E-C603-472F-B387-15A8259DFBF5}" type="slidenum">
              <a:rPr lang="en-US" smtClean="0"/>
              <a:pPr>
                <a:defRPr/>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randomBa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randomBa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randomBa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randomBa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randomBar/>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randomBar/>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10305"/>
            <a:ext cx="7681913" cy="1523495"/>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solidFill>
                  <a:srgbClr val="FFFF00"/>
                </a:solidFill>
                <a:effectLst>
                  <a:outerShdw blurRad="38100" dist="38100" dir="2700000" algn="tl">
                    <a:srgbClr val="000000">
                      <a:alpha val="43137"/>
                    </a:srgbClr>
                  </a:outerShdw>
                </a:effectLst>
              </a:rPr>
              <a:t>“A Living Sacrifice”</a:t>
            </a:r>
            <a:endParaRPr lang="en-US" sz="6000" b="1" spc="0" dirty="0">
              <a:ln w="11430"/>
              <a:solidFill>
                <a:srgbClr val="FFFF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30249" y="3429000"/>
            <a:ext cx="7681913" cy="1370012"/>
          </a:xfrm>
        </p:spPr>
        <p:txBody>
          <a:bodyPr>
            <a:normAutofit/>
          </a:bodyPr>
          <a:lstStyle/>
          <a:p>
            <a:pPr algn="ctr"/>
            <a:r>
              <a:rPr lang="en-US" sz="4800" dirty="0" smtClean="0">
                <a:solidFill>
                  <a:schemeClr val="tx1"/>
                </a:solidFill>
              </a:rPr>
              <a:t>Rom.12:1-2</a:t>
            </a:r>
            <a:endParaRPr lang="en-US" sz="4800" dirty="0">
              <a:solidFill>
                <a:schemeClr val="tx1"/>
              </a:solidFill>
            </a:endParaRPr>
          </a:p>
        </p:txBody>
      </p:sp>
      <p:sp>
        <p:nvSpPr>
          <p:cNvPr id="4" name="TextBox 3"/>
          <p:cNvSpPr txBox="1"/>
          <p:nvPr/>
        </p:nvSpPr>
        <p:spPr>
          <a:xfrm>
            <a:off x="2895600" y="0"/>
            <a:ext cx="3200400" cy="707886"/>
          </a:xfrm>
          <a:prstGeom prst="rect">
            <a:avLst/>
          </a:prstGeom>
          <a:noFill/>
        </p:spPr>
        <p:txBody>
          <a:bodyPr wrap="square" rtlCol="0">
            <a:spAutoFit/>
          </a:bodyPr>
          <a:lstStyle/>
          <a:p>
            <a:pPr algn="ctr"/>
            <a:r>
              <a:rPr lang="en-US" sz="4000" b="1" dirty="0" smtClean="0">
                <a:solidFill>
                  <a:schemeClr val="accent2">
                    <a:lumMod val="60000"/>
                    <a:lumOff val="40000"/>
                  </a:schemeClr>
                </a:solidFill>
              </a:rPr>
              <a:t>Acts 21:6</a:t>
            </a:r>
            <a:endParaRPr lang="en-US" sz="4000" b="1" dirty="0">
              <a:solidFill>
                <a:schemeClr val="accent2">
                  <a:lumMod val="60000"/>
                  <a:lumOff val="40000"/>
                </a:schemeClr>
              </a:solidFill>
            </a:endParaRPr>
          </a:p>
        </p:txBody>
      </p:sp>
      <p:sp>
        <p:nvSpPr>
          <p:cNvPr id="5" name="TextBox 4"/>
          <p:cNvSpPr txBox="1"/>
          <p:nvPr/>
        </p:nvSpPr>
        <p:spPr>
          <a:xfrm>
            <a:off x="381000" y="685800"/>
            <a:ext cx="8763000" cy="1569660"/>
          </a:xfrm>
          <a:prstGeom prst="rect">
            <a:avLst/>
          </a:prstGeom>
          <a:noFill/>
        </p:spPr>
        <p:txBody>
          <a:bodyPr wrap="square" rtlCol="0">
            <a:spAutoFit/>
          </a:bodyPr>
          <a:lstStyle/>
          <a:p>
            <a:pPr algn="ctr"/>
            <a:r>
              <a:rPr lang="en-US" sz="3200" dirty="0" smtClean="0"/>
              <a:t>“And when we had taken our leave one of another, we took ship; and they returned home again.” </a:t>
            </a:r>
          </a:p>
          <a:p>
            <a:pPr algn="ctr"/>
            <a:endParaRPr lang="en-US" sz="3200" dirty="0"/>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1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xit" presetSubtype="0" fill="hold" grpId="1" nodeType="clickEffect">
                                  <p:stCondLst>
                                    <p:cond delay="0"/>
                                  </p:stCondLst>
                                  <p:childTnLst>
                                    <p:animEffect transition="out" filter="dissolv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par>
                          <p:cTn id="19" fill="hold">
                            <p:stCondLst>
                              <p:cond delay="500"/>
                            </p:stCondLst>
                            <p:childTnLst>
                              <p:par>
                                <p:cTn id="20" presetID="9" presetClass="exit" presetSubtype="0" fill="hold" grpId="1" nodeType="afterEffect">
                                  <p:stCondLst>
                                    <p:cond delay="0"/>
                                  </p:stCondLst>
                                  <p:childTnLst>
                                    <p:animEffect transition="out" filter="dissolv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1000"/>
                                        <p:tgtEl>
                                          <p:spTgt spid="3">
                                            <p:txEl>
                                              <p:pRg st="0" end="0"/>
                                            </p:txEl>
                                          </p:spTgt>
                                        </p:tgtEl>
                                      </p:cBhvr>
                                    </p:animEffect>
                                    <p:anim calcmode="lin" valueType="num">
                                      <p:cBhvr>
                                        <p:cTn id="2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1000"/>
                                        <p:tgtEl>
                                          <p:spTgt spid="2"/>
                                        </p:tgtEl>
                                      </p:cBhvr>
                                    </p:animEffect>
                                    <p:anim calcmode="lin" valueType="num">
                                      <p:cBhvr>
                                        <p:cTn id="35" dur="1000" fill="hold"/>
                                        <p:tgtEl>
                                          <p:spTgt spid="2"/>
                                        </p:tgtEl>
                                        <p:attrNameLst>
                                          <p:attrName>ppt_x</p:attrName>
                                        </p:attrNameLst>
                                      </p:cBhvr>
                                      <p:tavLst>
                                        <p:tav tm="0">
                                          <p:val>
                                            <p:strVal val="#ppt_x"/>
                                          </p:val>
                                        </p:tav>
                                        <p:tav tm="100000">
                                          <p:val>
                                            <p:strVal val="#ppt_x"/>
                                          </p:val>
                                        </p:tav>
                                      </p:tavLst>
                                    </p:anim>
                                    <p:anim calcmode="lin" valueType="num">
                                      <p:cBhvr>
                                        <p:cTn id="3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4" grpId="1"/>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4343400" cy="664797"/>
          </a:xfrm>
        </p:spPr>
        <p:txBody>
          <a:bodyPr/>
          <a:lstStyle/>
          <a:p>
            <a:r>
              <a:rPr lang="en-US" b="1"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 Living Sacrifice</a:t>
            </a:r>
            <a:endParaRPr lang="en-US" b="1"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 Placeholder 5"/>
          <p:cNvSpPr>
            <a:spLocks noGrp="1"/>
          </p:cNvSpPr>
          <p:nvPr>
            <p:ph type="body" sz="quarter" idx="10"/>
          </p:nvPr>
        </p:nvSpPr>
        <p:spPr>
          <a:xfrm>
            <a:off x="152400" y="990600"/>
            <a:ext cx="8915400" cy="5706177"/>
          </a:xfrm>
        </p:spPr>
        <p:txBody>
          <a:bodyPr/>
          <a:lstStyle/>
          <a:p>
            <a:r>
              <a:rPr lang="en-US" sz="3600" dirty="0" smtClean="0"/>
              <a:t>Conclusion Drawn</a:t>
            </a:r>
          </a:p>
          <a:p>
            <a:r>
              <a:rPr lang="en-US" sz="3600" dirty="0" smtClean="0">
                <a:solidFill>
                  <a:srgbClr val="FFFF00"/>
                </a:solidFill>
              </a:rPr>
              <a:t>Compassions of God</a:t>
            </a:r>
          </a:p>
          <a:p>
            <a:r>
              <a:rPr lang="en-US" sz="3600" dirty="0" smtClean="0">
                <a:solidFill>
                  <a:srgbClr val="FFFF00"/>
                </a:solidFill>
              </a:rPr>
              <a:t>Present</a:t>
            </a:r>
            <a:r>
              <a:rPr lang="en-US" sz="3600" dirty="0" smtClean="0"/>
              <a:t>… It is the technical term for presenting the Levitical victims and offerings.</a:t>
            </a:r>
          </a:p>
          <a:p>
            <a:r>
              <a:rPr lang="en-US" sz="3600" dirty="0" smtClean="0">
                <a:solidFill>
                  <a:srgbClr val="FFFF00"/>
                </a:solidFill>
              </a:rPr>
              <a:t>Your Bodies</a:t>
            </a:r>
            <a:r>
              <a:rPr lang="en-US" sz="3600" dirty="0" smtClean="0"/>
              <a:t>, 1 Cor.6:20, Phil.1:20 </a:t>
            </a:r>
          </a:p>
          <a:p>
            <a:r>
              <a:rPr lang="en-US" sz="3600" dirty="0" smtClean="0">
                <a:solidFill>
                  <a:srgbClr val="FFFF00"/>
                </a:solidFill>
              </a:rPr>
              <a:t>Living Sacrifice</a:t>
            </a:r>
            <a:r>
              <a:rPr lang="en-US" sz="3600" dirty="0" smtClean="0"/>
              <a:t>.    The Problem?</a:t>
            </a:r>
          </a:p>
          <a:p>
            <a:r>
              <a:rPr lang="en-US" sz="3600" dirty="0" smtClean="0">
                <a:solidFill>
                  <a:srgbClr val="FFFF00"/>
                </a:solidFill>
              </a:rPr>
              <a:t>Holy</a:t>
            </a:r>
            <a:r>
              <a:rPr lang="en-US" sz="3600" dirty="0" smtClean="0"/>
              <a:t>,   Sanctified, 1 Pet.1:15-16</a:t>
            </a:r>
          </a:p>
          <a:p>
            <a:r>
              <a:rPr lang="en-US" sz="3600" dirty="0" smtClean="0">
                <a:solidFill>
                  <a:srgbClr val="FFFF00"/>
                </a:solidFill>
              </a:rPr>
              <a:t>Acceptable</a:t>
            </a:r>
            <a:r>
              <a:rPr lang="en-US" sz="3600" dirty="0" smtClean="0"/>
              <a:t>,   Well Pleasing, 2 Cor.5:9</a:t>
            </a:r>
          </a:p>
          <a:p>
            <a:r>
              <a:rPr lang="en-US" sz="3600" dirty="0" smtClean="0">
                <a:solidFill>
                  <a:srgbClr val="FFFF00"/>
                </a:solidFill>
              </a:rPr>
              <a:t>Reasonable Service</a:t>
            </a:r>
            <a:r>
              <a:rPr lang="en-US" sz="3600" dirty="0" smtClean="0"/>
              <a:t>, spiritual service, spiritual worship, Matt.4:10</a:t>
            </a:r>
            <a:endParaRPr lang="en-US" sz="3600" dirty="0"/>
          </a:p>
        </p:txBody>
      </p:sp>
      <p:pic>
        <p:nvPicPr>
          <p:cNvPr id="1026" name="Picture 2" descr="http://www.exlldm.com/wp-content/uploads/2012/10/tabernacle-priestly-duties.jpeg"/>
          <p:cNvPicPr>
            <a:picLocks noChangeAspect="1" noChangeArrowheads="1"/>
          </p:cNvPicPr>
          <p:nvPr/>
        </p:nvPicPr>
        <p:blipFill>
          <a:blip r:embed="rId2" cstate="print"/>
          <a:srcRect/>
          <a:stretch>
            <a:fillRect/>
          </a:stretch>
        </p:blipFill>
        <p:spPr bwMode="auto">
          <a:xfrm>
            <a:off x="5791201" y="0"/>
            <a:ext cx="3352800" cy="2192217"/>
          </a:xfrm>
          <a:prstGeom prst="rect">
            <a:avLst/>
          </a:prstGeom>
          <a:noFill/>
        </p:spPr>
      </p:pic>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wipe(left)">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39" presetClass="entr" presetSubtype="0" accel="10000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p:cTn id="42"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9" presetClass="entr" presetSubtype="0" accel="100000" fill="hold" grpId="0" nodeType="clickEffect">
                                  <p:stCondLst>
                                    <p:cond delay="0"/>
                                  </p:stCondLst>
                                  <p:childTnLst>
                                    <p:set>
                                      <p:cBhvr>
                                        <p:cTn id="49" dur="1" fill="hold">
                                          <p:stCondLst>
                                            <p:cond delay="0"/>
                                          </p:stCondLst>
                                        </p:cTn>
                                        <p:tgtEl>
                                          <p:spTgt spid="6">
                                            <p:txEl>
                                              <p:pRg st="4" end="4"/>
                                            </p:txEl>
                                          </p:spTgt>
                                        </p:tgtEl>
                                        <p:attrNameLst>
                                          <p:attrName>style.visibility</p:attrName>
                                        </p:attrNameLst>
                                      </p:cBhvr>
                                      <p:to>
                                        <p:strVal val="visible"/>
                                      </p:to>
                                    </p:set>
                                    <p:anim calcmode="lin" valueType="num">
                                      <p:cBhvr>
                                        <p:cTn id="50"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1"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2"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3"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9" presetClass="entr" presetSubtype="0" accel="100000" fill="hold" grpId="0" nodeType="clickEffect">
                                  <p:stCondLst>
                                    <p:cond delay="0"/>
                                  </p:stCondLst>
                                  <p:childTnLst>
                                    <p:set>
                                      <p:cBhvr>
                                        <p:cTn id="57" dur="1" fill="hold">
                                          <p:stCondLst>
                                            <p:cond delay="0"/>
                                          </p:stCondLst>
                                        </p:cTn>
                                        <p:tgtEl>
                                          <p:spTgt spid="6">
                                            <p:txEl>
                                              <p:pRg st="5" end="5"/>
                                            </p:txEl>
                                          </p:spTgt>
                                        </p:tgtEl>
                                        <p:attrNameLst>
                                          <p:attrName>style.visibility</p:attrName>
                                        </p:attrNameLst>
                                      </p:cBhvr>
                                      <p:to>
                                        <p:strVal val="visible"/>
                                      </p:to>
                                    </p:set>
                                    <p:anim calcmode="lin" valueType="num">
                                      <p:cBhvr>
                                        <p:cTn id="58"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9"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0"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1"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9" presetClass="entr" presetSubtype="0" accel="100000" fill="hold" grpId="0" nodeType="clickEffect">
                                  <p:stCondLst>
                                    <p:cond delay="0"/>
                                  </p:stCondLst>
                                  <p:childTnLst>
                                    <p:set>
                                      <p:cBhvr>
                                        <p:cTn id="65" dur="1" fill="hold">
                                          <p:stCondLst>
                                            <p:cond delay="0"/>
                                          </p:stCondLst>
                                        </p:cTn>
                                        <p:tgtEl>
                                          <p:spTgt spid="6">
                                            <p:txEl>
                                              <p:pRg st="6" end="6"/>
                                            </p:txEl>
                                          </p:spTgt>
                                        </p:tgtEl>
                                        <p:attrNameLst>
                                          <p:attrName>style.visibility</p:attrName>
                                        </p:attrNameLst>
                                      </p:cBhvr>
                                      <p:to>
                                        <p:strVal val="visible"/>
                                      </p:to>
                                    </p:set>
                                    <p:anim calcmode="lin" valueType="num">
                                      <p:cBhvr>
                                        <p:cTn id="66"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7"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8"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9"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9" presetClass="entr" presetSubtype="0" accel="100000" fill="hold" grpId="0" nodeType="clickEffect">
                                  <p:stCondLst>
                                    <p:cond delay="0"/>
                                  </p:stCondLst>
                                  <p:childTnLst>
                                    <p:set>
                                      <p:cBhvr>
                                        <p:cTn id="73" dur="1" fill="hold">
                                          <p:stCondLst>
                                            <p:cond delay="0"/>
                                          </p:stCondLst>
                                        </p:cTn>
                                        <p:tgtEl>
                                          <p:spTgt spid="6">
                                            <p:txEl>
                                              <p:pRg st="7" end="7"/>
                                            </p:txEl>
                                          </p:spTgt>
                                        </p:tgtEl>
                                        <p:attrNameLst>
                                          <p:attrName>style.visibility</p:attrName>
                                        </p:attrNameLst>
                                      </p:cBhvr>
                                      <p:to>
                                        <p:strVal val="visible"/>
                                      </p:to>
                                    </p:set>
                                    <p:anim calcmode="lin" valueType="num">
                                      <p:cBhvr>
                                        <p:cTn id="74" dur="500" fill="hold"/>
                                        <p:tgtEl>
                                          <p:spTgt spid="6">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5" dur="500" fill="hold"/>
                                        <p:tgtEl>
                                          <p:spTgt spid="6">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6" dur="500" fill="hold"/>
                                        <p:tgtEl>
                                          <p:spTgt spid="6">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7" dur="5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0188"/>
            <a:ext cx="4343400" cy="664797"/>
          </a:xfrm>
        </p:spPr>
        <p:txBody>
          <a:bodyPr/>
          <a:lstStyle/>
          <a:p>
            <a:r>
              <a:rPr lang="en-US" b="1"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 Living Sacrifice</a:t>
            </a:r>
            <a:endParaRPr lang="en-US" b="1"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Text Placeholder 5"/>
          <p:cNvSpPr>
            <a:spLocks noGrp="1"/>
          </p:cNvSpPr>
          <p:nvPr>
            <p:ph type="body" sz="quarter" idx="10"/>
          </p:nvPr>
        </p:nvSpPr>
        <p:spPr>
          <a:xfrm>
            <a:off x="228600" y="1066800"/>
            <a:ext cx="8763000" cy="5761577"/>
          </a:xfrm>
        </p:spPr>
        <p:txBody>
          <a:bodyPr/>
          <a:lstStyle/>
          <a:p>
            <a:r>
              <a:rPr lang="en-US" sz="3600" dirty="0" smtClean="0">
                <a:solidFill>
                  <a:srgbClr val="FFFF00"/>
                </a:solidFill>
              </a:rPr>
              <a:t>Not Be Conformed</a:t>
            </a:r>
            <a:r>
              <a:rPr lang="en-US" sz="3600" dirty="0" smtClean="0"/>
              <a:t>.  To fashion alike, that is, conform to the same pattern</a:t>
            </a:r>
          </a:p>
          <a:p>
            <a:r>
              <a:rPr lang="en-US" sz="3600" dirty="0" smtClean="0">
                <a:solidFill>
                  <a:srgbClr val="FFFF00"/>
                </a:solidFill>
              </a:rPr>
              <a:t>This World</a:t>
            </a:r>
            <a:r>
              <a:rPr lang="en-US" sz="3600" dirty="0" smtClean="0"/>
              <a:t>, Age,  1 Jn.2:15-17</a:t>
            </a:r>
          </a:p>
          <a:p>
            <a:r>
              <a:rPr lang="en-US" sz="3600" dirty="0" smtClean="0">
                <a:solidFill>
                  <a:srgbClr val="FFFF00"/>
                </a:solidFill>
              </a:rPr>
              <a:t>Transformed</a:t>
            </a:r>
            <a:r>
              <a:rPr lang="en-US" sz="3600" dirty="0" smtClean="0"/>
              <a:t>, “Metamorphosis”</a:t>
            </a:r>
          </a:p>
          <a:p>
            <a:r>
              <a:rPr lang="en-US" sz="3600" dirty="0" smtClean="0">
                <a:solidFill>
                  <a:srgbClr val="FFFF00"/>
                </a:solidFill>
              </a:rPr>
              <a:t>Renewing of Your Mind</a:t>
            </a:r>
            <a:r>
              <a:rPr lang="en-US" sz="3600" dirty="0" smtClean="0"/>
              <a:t>, Eph.4:17-23</a:t>
            </a:r>
          </a:p>
          <a:p>
            <a:r>
              <a:rPr lang="en-US" sz="3600" dirty="0" smtClean="0">
                <a:solidFill>
                  <a:srgbClr val="FFFF00"/>
                </a:solidFill>
              </a:rPr>
              <a:t>That Ye may Prove</a:t>
            </a:r>
            <a:r>
              <a:rPr lang="en-US" sz="3600" dirty="0" smtClean="0"/>
              <a:t>, to Test.  Not assume, guess, take it for granted</a:t>
            </a:r>
          </a:p>
          <a:p>
            <a:r>
              <a:rPr lang="en-US" sz="3600" dirty="0" smtClean="0">
                <a:solidFill>
                  <a:srgbClr val="FFFF00"/>
                </a:solidFill>
              </a:rPr>
              <a:t>Good, and Acceptable, and Perfect</a:t>
            </a:r>
          </a:p>
          <a:p>
            <a:r>
              <a:rPr lang="en-US" sz="3600" dirty="0" smtClean="0">
                <a:solidFill>
                  <a:srgbClr val="FFFF00"/>
                </a:solidFill>
              </a:rPr>
              <a:t>Will of God</a:t>
            </a:r>
            <a:r>
              <a:rPr lang="en-US" sz="3600" dirty="0" smtClean="0"/>
              <a:t>, Authority, 2 Tim.3:16-17</a:t>
            </a:r>
          </a:p>
          <a:p>
            <a:endParaRPr lang="en-US" sz="3600" dirty="0" smtClean="0"/>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anim calcmode="lin" valueType="num">
                                      <p:cBhvr>
                                        <p:cTn id="47" dur="500" fill="hold"/>
                                        <p:tgtEl>
                                          <p:spTgt spid="6">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6">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6">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 calcmode="lin" valueType="num">
                                      <p:cBhvr>
                                        <p:cTn id="55" dur="500" fill="hold"/>
                                        <p:tgtEl>
                                          <p:spTgt spid="6">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6">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6">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57200" y="1295400"/>
            <a:ext cx="8229600" cy="4953000"/>
          </a:xfrm>
        </p:spPr>
        <p:txBody>
          <a:bodyPr>
            <a:noAutofit/>
          </a:bodyPr>
          <a:lstStyle/>
          <a:p>
            <a:pPr marL="609600" indent="-609600" eaLnBrk="1" hangingPunct="1">
              <a:buFont typeface="Wingdings" pitchFamily="2" charset="2"/>
              <a:buAutoNum type="arabicPeriod"/>
            </a:pPr>
            <a:r>
              <a:rPr lang="en-US" sz="3100" b="1" dirty="0" smtClean="0">
                <a:solidFill>
                  <a:schemeClr val="tx2">
                    <a:lumMod val="60000"/>
                    <a:lumOff val="40000"/>
                  </a:schemeClr>
                </a:solidFill>
              </a:rPr>
              <a:t>Hear the Gospel of Christ,  </a:t>
            </a:r>
            <a:r>
              <a:rPr lang="en-US" b="1" dirty="0" smtClean="0">
                <a:solidFill>
                  <a:schemeClr val="tx2">
                    <a:lumMod val="60000"/>
                    <a:lumOff val="40000"/>
                  </a:schemeClr>
                </a:solidFill>
              </a:rPr>
              <a:t>Acts 18:8</a:t>
            </a:r>
            <a:endParaRPr lang="en-US" sz="3100" b="1" dirty="0" smtClean="0">
              <a:solidFill>
                <a:schemeClr val="tx2">
                  <a:lumMod val="60000"/>
                  <a:lumOff val="40000"/>
                </a:schemeClr>
              </a:solidFill>
            </a:endParaRPr>
          </a:p>
          <a:p>
            <a:pPr marL="609600" indent="-609600" eaLnBrk="1" hangingPunct="1">
              <a:buFont typeface="Wingdings" pitchFamily="2" charset="2"/>
              <a:buAutoNum type="arabicPeriod"/>
            </a:pPr>
            <a:r>
              <a:rPr lang="en-US" sz="3100" b="1" dirty="0" smtClean="0">
                <a:solidFill>
                  <a:schemeClr val="tx2">
                    <a:lumMod val="60000"/>
                    <a:lumOff val="40000"/>
                  </a:schemeClr>
                </a:solidFill>
              </a:rPr>
              <a:t>Believe in Jesus Christ,   </a:t>
            </a:r>
            <a:r>
              <a:rPr lang="en-US" b="1" dirty="0" smtClean="0">
                <a:solidFill>
                  <a:schemeClr val="tx2">
                    <a:lumMod val="60000"/>
                    <a:lumOff val="40000"/>
                  </a:schemeClr>
                </a:solidFill>
              </a:rPr>
              <a:t>Rom.5:1</a:t>
            </a:r>
            <a:endParaRPr lang="en-US" sz="3100" b="1" dirty="0" smtClean="0">
              <a:solidFill>
                <a:schemeClr val="tx2">
                  <a:lumMod val="60000"/>
                  <a:lumOff val="40000"/>
                </a:schemeClr>
              </a:solidFill>
            </a:endParaRPr>
          </a:p>
          <a:p>
            <a:pPr marL="609600" indent="-609600" eaLnBrk="1" hangingPunct="1">
              <a:buFont typeface="Wingdings" pitchFamily="2" charset="2"/>
              <a:buAutoNum type="arabicPeriod"/>
            </a:pPr>
            <a:r>
              <a:rPr lang="en-US" sz="3100" b="1" dirty="0" smtClean="0">
                <a:solidFill>
                  <a:schemeClr val="tx2">
                    <a:lumMod val="60000"/>
                    <a:lumOff val="40000"/>
                  </a:schemeClr>
                </a:solidFill>
              </a:rPr>
              <a:t>Repent and Turn to God,  </a:t>
            </a:r>
            <a:r>
              <a:rPr lang="en-US" b="1" dirty="0" smtClean="0">
                <a:solidFill>
                  <a:schemeClr val="tx2">
                    <a:lumMod val="60000"/>
                    <a:lumOff val="40000"/>
                  </a:schemeClr>
                </a:solidFill>
              </a:rPr>
              <a:t>Luke 24:47</a:t>
            </a:r>
            <a:endParaRPr lang="en-US" sz="3100" b="1" dirty="0" smtClean="0">
              <a:solidFill>
                <a:schemeClr val="tx2">
                  <a:lumMod val="60000"/>
                  <a:lumOff val="40000"/>
                </a:schemeClr>
              </a:solidFill>
            </a:endParaRPr>
          </a:p>
          <a:p>
            <a:pPr marL="609600" indent="-609600" eaLnBrk="1" hangingPunct="1">
              <a:buFont typeface="Wingdings" pitchFamily="2" charset="2"/>
              <a:buAutoNum type="arabicPeriod"/>
            </a:pPr>
            <a:r>
              <a:rPr lang="en-US" sz="3100" b="1" dirty="0" smtClean="0">
                <a:solidFill>
                  <a:schemeClr val="tx2">
                    <a:lumMod val="60000"/>
                    <a:lumOff val="40000"/>
                  </a:schemeClr>
                </a:solidFill>
              </a:rPr>
              <a:t>Confess Jesus Before Men,  </a:t>
            </a:r>
            <a:r>
              <a:rPr lang="en-US" b="1" dirty="0" smtClean="0">
                <a:solidFill>
                  <a:schemeClr val="tx2">
                    <a:lumMod val="60000"/>
                    <a:lumOff val="40000"/>
                  </a:schemeClr>
                </a:solidFill>
              </a:rPr>
              <a:t>Acts 8:37</a:t>
            </a:r>
            <a:endParaRPr lang="en-US" sz="3100" b="1" dirty="0" smtClean="0">
              <a:solidFill>
                <a:schemeClr val="tx2">
                  <a:lumMod val="60000"/>
                  <a:lumOff val="40000"/>
                </a:schemeClr>
              </a:solidFill>
            </a:endParaRPr>
          </a:p>
          <a:p>
            <a:pPr marL="609600" indent="-609600" eaLnBrk="1" hangingPunct="1">
              <a:buFont typeface="Wingdings" pitchFamily="2" charset="2"/>
              <a:buAutoNum type="arabicPeriod"/>
            </a:pPr>
            <a:r>
              <a:rPr lang="en-US" sz="3100" b="1" dirty="0" smtClean="0">
                <a:solidFill>
                  <a:schemeClr val="tx2">
                    <a:lumMod val="60000"/>
                    <a:lumOff val="40000"/>
                  </a:schemeClr>
                </a:solidFill>
              </a:rPr>
              <a:t>Be Baptized for the Remission of Sins, </a:t>
            </a:r>
            <a:r>
              <a:rPr lang="en-US" b="1" dirty="0" smtClean="0">
                <a:solidFill>
                  <a:schemeClr val="tx2">
                    <a:lumMod val="60000"/>
                    <a:lumOff val="40000"/>
                  </a:schemeClr>
                </a:solidFill>
              </a:rPr>
              <a:t>Ac.2:38</a:t>
            </a:r>
            <a:endParaRPr lang="en-US" sz="3100" b="1" dirty="0" smtClean="0">
              <a:solidFill>
                <a:schemeClr val="tx2">
                  <a:lumMod val="60000"/>
                  <a:lumOff val="40000"/>
                </a:schemeClr>
              </a:solidFill>
            </a:endParaRPr>
          </a:p>
          <a:p>
            <a:pPr marL="609600" indent="-609600" eaLnBrk="1" hangingPunct="1">
              <a:buFontTx/>
              <a:buNone/>
            </a:pPr>
            <a:r>
              <a:rPr lang="en-US" sz="3100" b="1" dirty="0" smtClean="0">
                <a:solidFill>
                  <a:schemeClr val="tx2">
                    <a:lumMod val="60000"/>
                    <a:lumOff val="40000"/>
                  </a:schemeClr>
                </a:solidFill>
              </a:rPr>
              <a:t>        ---------------------------------</a:t>
            </a:r>
          </a:p>
          <a:p>
            <a:pPr marL="609600" indent="-609600" eaLnBrk="1" hangingPunct="1">
              <a:buClr>
                <a:schemeClr val="tx1"/>
              </a:buClr>
              <a:buFont typeface="Wingdings" pitchFamily="2" charset="2"/>
              <a:buChar char="Ø"/>
            </a:pPr>
            <a:r>
              <a:rPr lang="en-US" sz="3100" b="1" dirty="0" smtClean="0"/>
              <a:t>Be Thou Faithful Unto Death,  </a:t>
            </a:r>
            <a:r>
              <a:rPr lang="en-US" b="1" dirty="0" smtClean="0"/>
              <a:t>Rev.2:10</a:t>
            </a:r>
            <a:endParaRPr lang="en-US" sz="3100" b="1" dirty="0" smtClean="0"/>
          </a:p>
          <a:p>
            <a:pPr marL="609600" indent="-609600" eaLnBrk="1" hangingPunct="1">
              <a:buClr>
                <a:schemeClr val="tx1"/>
              </a:buClr>
              <a:buFont typeface="Wingdings" pitchFamily="2" charset="2"/>
              <a:buChar char="Ø"/>
            </a:pPr>
            <a:r>
              <a:rPr lang="en-US" sz="3100" b="1" dirty="0" smtClean="0"/>
              <a:t>If Err From The Faith: Repent and Pray God  </a:t>
            </a:r>
            <a:r>
              <a:rPr lang="en-US" b="1" dirty="0" smtClean="0"/>
              <a:t>Acts 8:22</a:t>
            </a:r>
            <a:endParaRPr lang="en-US" sz="3100" b="1" dirty="0" smtClean="0"/>
          </a:p>
        </p:txBody>
      </p:sp>
      <p:sp>
        <p:nvSpPr>
          <p:cNvPr id="30724" name="WordArt 4"/>
          <p:cNvSpPr>
            <a:spLocks noChangeArrowheads="1" noChangeShapeType="1" noTextEdit="1"/>
          </p:cNvSpPr>
          <p:nvPr/>
        </p:nvSpPr>
        <p:spPr bwMode="auto">
          <a:xfrm>
            <a:off x="381000" y="228600"/>
            <a:ext cx="8458200" cy="685800"/>
          </a:xfrm>
          <a:prstGeom prst="rect">
            <a:avLst/>
          </a:prstGeom>
        </p:spPr>
        <p:txBody>
          <a:bodyPr wrap="none" fromWordArt="1">
            <a:prstTxWarp prst="textWave2">
              <a:avLst>
                <a:gd name="adj1" fmla="val 13005"/>
                <a:gd name="adj2" fmla="val 0"/>
              </a:avLst>
            </a:prstTxWarp>
          </a:bodyPr>
          <a:lstStyle/>
          <a:p>
            <a:pPr algn="ctr"/>
            <a:r>
              <a:rPr lang="en-US" sz="3600" b="1" kern="1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Impact"/>
              </a:rPr>
              <a:t>The Plan of Salvation</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wipe(left)">
                                      <p:cBhvr>
                                        <p:cTn id="7" dur="1000"/>
                                        <p:tgtEl>
                                          <p:spTgt spid="30724"/>
                                        </p:tgtEl>
                                      </p:cBhvr>
                                    </p:animEffect>
                                  </p:childTnLst>
                                </p:cTn>
                              </p:par>
                            </p:childTnLst>
                          </p:cTn>
                        </p:par>
                        <p:par>
                          <p:cTn id="8" fill="hold">
                            <p:stCondLst>
                              <p:cond delay="1000"/>
                            </p:stCondLst>
                            <p:childTnLst>
                              <p:par>
                                <p:cTn id="9" presetID="17" presetClass="entr" presetSubtype="8" fill="hold" grpId="0" nodeType="afterEffect">
                                  <p:stCondLst>
                                    <p:cond delay="500"/>
                                  </p:stCondLst>
                                  <p:childTnLst>
                                    <p:set>
                                      <p:cBhvr>
                                        <p:cTn id="10" dur="1" fill="hold">
                                          <p:stCondLst>
                                            <p:cond delay="0"/>
                                          </p:stCondLst>
                                        </p:cTn>
                                        <p:tgtEl>
                                          <p:spTgt spid="30723">
                                            <p:txEl>
                                              <p:pRg st="0" end="0"/>
                                            </p:txEl>
                                          </p:spTgt>
                                        </p:tgtEl>
                                        <p:attrNameLst>
                                          <p:attrName>style.visibility</p:attrName>
                                        </p:attrNameLst>
                                      </p:cBhvr>
                                      <p:to>
                                        <p:strVal val="visible"/>
                                      </p:to>
                                    </p:set>
                                    <p:anim calcmode="lin" valueType="num">
                                      <p:cBhvr>
                                        <p:cTn id="11" dur="500" fill="hold"/>
                                        <p:tgtEl>
                                          <p:spTgt spid="30723">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30723">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0" end="0"/>
                                            </p:txEl>
                                          </p:spTgt>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7" presetClass="entr" presetSubtype="8" fill="hold" grpId="0" nodeType="afterEffect">
                                  <p:stCondLst>
                                    <p:cond delay="500"/>
                                  </p:stCondLst>
                                  <p:childTnLst>
                                    <p:set>
                                      <p:cBhvr>
                                        <p:cTn id="17" dur="1" fill="hold">
                                          <p:stCondLst>
                                            <p:cond delay="0"/>
                                          </p:stCondLst>
                                        </p:cTn>
                                        <p:tgtEl>
                                          <p:spTgt spid="30723">
                                            <p:txEl>
                                              <p:pRg st="1" end="1"/>
                                            </p:txEl>
                                          </p:spTgt>
                                        </p:tgtEl>
                                        <p:attrNameLst>
                                          <p:attrName>style.visibility</p:attrName>
                                        </p:attrNameLst>
                                      </p:cBhvr>
                                      <p:to>
                                        <p:strVal val="visible"/>
                                      </p:to>
                                    </p:set>
                                    <p:anim calcmode="lin" valueType="num">
                                      <p:cBhvr>
                                        <p:cTn id="18" dur="500" fill="hold"/>
                                        <p:tgtEl>
                                          <p:spTgt spid="30723">
                                            <p:txEl>
                                              <p:pRg st="1" end="1"/>
                                            </p:txEl>
                                          </p:spTgt>
                                        </p:tgtEl>
                                        <p:attrNameLst>
                                          <p:attrName>ppt_x</p:attrName>
                                        </p:attrNameLst>
                                      </p:cBhvr>
                                      <p:tavLst>
                                        <p:tav tm="0">
                                          <p:val>
                                            <p:strVal val="#ppt_x-#ppt_w/2"/>
                                          </p:val>
                                        </p:tav>
                                        <p:tav tm="100000">
                                          <p:val>
                                            <p:strVal val="#ppt_x"/>
                                          </p:val>
                                        </p:tav>
                                      </p:tavLst>
                                    </p:anim>
                                    <p:anim calcmode="lin" valueType="num">
                                      <p:cBhvr>
                                        <p:cTn id="19" dur="500" fill="hold"/>
                                        <p:tgtEl>
                                          <p:spTgt spid="30723">
                                            <p:txEl>
                                              <p:pRg st="1" end="1"/>
                                            </p:txEl>
                                          </p:spTgt>
                                        </p:tgtEl>
                                        <p:attrNameLst>
                                          <p:attrName>ppt_y</p:attrName>
                                        </p:attrNameLst>
                                      </p:cBhvr>
                                      <p:tavLst>
                                        <p:tav tm="0">
                                          <p:val>
                                            <p:strVal val="#ppt_y"/>
                                          </p:val>
                                        </p:tav>
                                        <p:tav tm="100000">
                                          <p:val>
                                            <p:strVal val="#ppt_y"/>
                                          </p:val>
                                        </p:tav>
                                      </p:tavLst>
                                    </p:anim>
                                    <p:anim calcmode="lin" valueType="num">
                                      <p:cBhvr>
                                        <p:cTn id="20"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0723">
                                            <p:txEl>
                                              <p:pRg st="1" end="1"/>
                                            </p:txEl>
                                          </p:spTgt>
                                        </p:tgtEl>
                                        <p:attrNameLst>
                                          <p:attrName>ppt_h</p:attrName>
                                        </p:attrNameLst>
                                      </p:cBhvr>
                                      <p:tavLst>
                                        <p:tav tm="0">
                                          <p:val>
                                            <p:strVal val="#ppt_h"/>
                                          </p:val>
                                        </p:tav>
                                        <p:tav tm="100000">
                                          <p:val>
                                            <p:strVal val="#ppt_h"/>
                                          </p:val>
                                        </p:tav>
                                      </p:tavLst>
                                    </p:anim>
                                  </p:childTnLst>
                                </p:cTn>
                              </p:par>
                            </p:childTnLst>
                          </p:cTn>
                        </p:par>
                        <p:par>
                          <p:cTn id="22" fill="hold">
                            <p:stCondLst>
                              <p:cond delay="3000"/>
                            </p:stCondLst>
                            <p:childTnLst>
                              <p:par>
                                <p:cTn id="23" presetID="17" presetClass="entr" presetSubtype="8" fill="hold" grpId="0" nodeType="afterEffect">
                                  <p:stCondLst>
                                    <p:cond delay="500"/>
                                  </p:stCondLst>
                                  <p:childTnLst>
                                    <p:set>
                                      <p:cBhvr>
                                        <p:cTn id="24" dur="1" fill="hold">
                                          <p:stCondLst>
                                            <p:cond delay="0"/>
                                          </p:stCondLst>
                                        </p:cTn>
                                        <p:tgtEl>
                                          <p:spTgt spid="30723">
                                            <p:txEl>
                                              <p:pRg st="2" end="2"/>
                                            </p:txEl>
                                          </p:spTgt>
                                        </p:tgtEl>
                                        <p:attrNameLst>
                                          <p:attrName>style.visibility</p:attrName>
                                        </p:attrNameLst>
                                      </p:cBhvr>
                                      <p:to>
                                        <p:strVal val="visible"/>
                                      </p:to>
                                    </p:set>
                                    <p:anim calcmode="lin" valueType="num">
                                      <p:cBhvr>
                                        <p:cTn id="25" dur="500" fill="hold"/>
                                        <p:tgtEl>
                                          <p:spTgt spid="30723">
                                            <p:txEl>
                                              <p:pRg st="2" end="2"/>
                                            </p:txEl>
                                          </p:spTgt>
                                        </p:tgtEl>
                                        <p:attrNameLst>
                                          <p:attrName>ppt_x</p:attrName>
                                        </p:attrNameLst>
                                      </p:cBhvr>
                                      <p:tavLst>
                                        <p:tav tm="0">
                                          <p:val>
                                            <p:strVal val="#ppt_x-#ppt_w/2"/>
                                          </p:val>
                                        </p:tav>
                                        <p:tav tm="100000">
                                          <p:val>
                                            <p:strVal val="#ppt_x"/>
                                          </p:val>
                                        </p:tav>
                                      </p:tavLst>
                                    </p:anim>
                                    <p:anim calcmode="lin" valueType="num">
                                      <p:cBhvr>
                                        <p:cTn id="26" dur="500" fill="hold"/>
                                        <p:tgtEl>
                                          <p:spTgt spid="3072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072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0723">
                                            <p:txEl>
                                              <p:pRg st="2" end="2"/>
                                            </p:txEl>
                                          </p:spTgt>
                                        </p:tgtEl>
                                        <p:attrNameLst>
                                          <p:attrName>ppt_h</p:attrName>
                                        </p:attrNameLst>
                                      </p:cBhvr>
                                      <p:tavLst>
                                        <p:tav tm="0">
                                          <p:val>
                                            <p:strVal val="#ppt_h"/>
                                          </p:val>
                                        </p:tav>
                                        <p:tav tm="100000">
                                          <p:val>
                                            <p:strVal val="#ppt_h"/>
                                          </p:val>
                                        </p:tav>
                                      </p:tavLst>
                                    </p:anim>
                                  </p:childTnLst>
                                </p:cTn>
                              </p:par>
                            </p:childTnLst>
                          </p:cTn>
                        </p:par>
                        <p:par>
                          <p:cTn id="29" fill="hold">
                            <p:stCondLst>
                              <p:cond delay="4000"/>
                            </p:stCondLst>
                            <p:childTnLst>
                              <p:par>
                                <p:cTn id="30" presetID="17" presetClass="entr" presetSubtype="8" fill="hold" grpId="0" nodeType="afterEffect">
                                  <p:stCondLst>
                                    <p:cond delay="500"/>
                                  </p:stCondLst>
                                  <p:childTnLst>
                                    <p:set>
                                      <p:cBhvr>
                                        <p:cTn id="31" dur="1" fill="hold">
                                          <p:stCondLst>
                                            <p:cond delay="0"/>
                                          </p:stCondLst>
                                        </p:cTn>
                                        <p:tgtEl>
                                          <p:spTgt spid="30723">
                                            <p:txEl>
                                              <p:pRg st="3" end="3"/>
                                            </p:txEl>
                                          </p:spTgt>
                                        </p:tgtEl>
                                        <p:attrNameLst>
                                          <p:attrName>style.visibility</p:attrName>
                                        </p:attrNameLst>
                                      </p:cBhvr>
                                      <p:to>
                                        <p:strVal val="visible"/>
                                      </p:to>
                                    </p:set>
                                    <p:anim calcmode="lin" valueType="num">
                                      <p:cBhvr>
                                        <p:cTn id="32" dur="500" fill="hold"/>
                                        <p:tgtEl>
                                          <p:spTgt spid="30723">
                                            <p:txEl>
                                              <p:pRg st="3" end="3"/>
                                            </p:txEl>
                                          </p:spTgt>
                                        </p:tgtEl>
                                        <p:attrNameLst>
                                          <p:attrName>ppt_x</p:attrName>
                                        </p:attrNameLst>
                                      </p:cBhvr>
                                      <p:tavLst>
                                        <p:tav tm="0">
                                          <p:val>
                                            <p:strVal val="#ppt_x-#ppt_w/2"/>
                                          </p:val>
                                        </p:tav>
                                        <p:tav tm="100000">
                                          <p:val>
                                            <p:strVal val="#ppt_x"/>
                                          </p:val>
                                        </p:tav>
                                      </p:tavLst>
                                    </p:anim>
                                    <p:anim calcmode="lin" valueType="num">
                                      <p:cBhvr>
                                        <p:cTn id="33" dur="500" fill="hold"/>
                                        <p:tgtEl>
                                          <p:spTgt spid="30723">
                                            <p:txEl>
                                              <p:pRg st="3" end="3"/>
                                            </p:txEl>
                                          </p:spTgt>
                                        </p:tgtEl>
                                        <p:attrNameLst>
                                          <p:attrName>ppt_y</p:attrName>
                                        </p:attrNameLst>
                                      </p:cBhvr>
                                      <p:tavLst>
                                        <p:tav tm="0">
                                          <p:val>
                                            <p:strVal val="#ppt_y"/>
                                          </p:val>
                                        </p:tav>
                                        <p:tav tm="100000">
                                          <p:val>
                                            <p:strVal val="#ppt_y"/>
                                          </p:val>
                                        </p:tav>
                                      </p:tavLst>
                                    </p:anim>
                                    <p:anim calcmode="lin" valueType="num">
                                      <p:cBhvr>
                                        <p:cTn id="34" dur="500" fill="hold"/>
                                        <p:tgtEl>
                                          <p:spTgt spid="3072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0723">
                                            <p:txEl>
                                              <p:pRg st="3" end="3"/>
                                            </p:txEl>
                                          </p:spTgt>
                                        </p:tgtEl>
                                        <p:attrNameLst>
                                          <p:attrName>ppt_h</p:attrName>
                                        </p:attrNameLst>
                                      </p:cBhvr>
                                      <p:tavLst>
                                        <p:tav tm="0">
                                          <p:val>
                                            <p:strVal val="#ppt_h"/>
                                          </p:val>
                                        </p:tav>
                                        <p:tav tm="100000">
                                          <p:val>
                                            <p:strVal val="#ppt_h"/>
                                          </p:val>
                                        </p:tav>
                                      </p:tavLst>
                                    </p:anim>
                                  </p:childTnLst>
                                </p:cTn>
                              </p:par>
                            </p:childTnLst>
                          </p:cTn>
                        </p:par>
                        <p:par>
                          <p:cTn id="36" fill="hold">
                            <p:stCondLst>
                              <p:cond delay="5000"/>
                            </p:stCondLst>
                            <p:childTnLst>
                              <p:par>
                                <p:cTn id="37" presetID="17" presetClass="entr" presetSubtype="8" fill="hold" grpId="0" nodeType="afterEffect">
                                  <p:stCondLst>
                                    <p:cond delay="500"/>
                                  </p:stCondLst>
                                  <p:childTnLst>
                                    <p:set>
                                      <p:cBhvr>
                                        <p:cTn id="38" dur="1" fill="hold">
                                          <p:stCondLst>
                                            <p:cond delay="0"/>
                                          </p:stCondLst>
                                        </p:cTn>
                                        <p:tgtEl>
                                          <p:spTgt spid="30723">
                                            <p:txEl>
                                              <p:pRg st="4" end="4"/>
                                            </p:txEl>
                                          </p:spTgt>
                                        </p:tgtEl>
                                        <p:attrNameLst>
                                          <p:attrName>style.visibility</p:attrName>
                                        </p:attrNameLst>
                                      </p:cBhvr>
                                      <p:to>
                                        <p:strVal val="visible"/>
                                      </p:to>
                                    </p:set>
                                    <p:anim calcmode="lin" valueType="num">
                                      <p:cBhvr>
                                        <p:cTn id="39" dur="500" fill="hold"/>
                                        <p:tgtEl>
                                          <p:spTgt spid="30723">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3072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072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0723">
                                            <p:txEl>
                                              <p:pRg st="4" end="4"/>
                                            </p:txEl>
                                          </p:spTgt>
                                        </p:tgtEl>
                                        <p:attrNameLst>
                                          <p:attrName>ppt_h</p:attrName>
                                        </p:attrNameLst>
                                      </p:cBhvr>
                                      <p:tavLst>
                                        <p:tav tm="0">
                                          <p:val>
                                            <p:strVal val="#ppt_h"/>
                                          </p:val>
                                        </p:tav>
                                        <p:tav tm="100000">
                                          <p:val>
                                            <p:strVal val="#ppt_h"/>
                                          </p:val>
                                        </p:tav>
                                      </p:tavLst>
                                    </p:anim>
                                  </p:childTnLst>
                                </p:cTn>
                              </p:par>
                            </p:childTnLst>
                          </p:cTn>
                        </p:par>
                        <p:par>
                          <p:cTn id="43" fill="hold">
                            <p:stCondLst>
                              <p:cond delay="6000"/>
                            </p:stCondLst>
                            <p:childTnLst>
                              <p:par>
                                <p:cTn id="44" presetID="17" presetClass="entr" presetSubtype="8" fill="hold" grpId="0" nodeType="afterEffect">
                                  <p:stCondLst>
                                    <p:cond delay="500"/>
                                  </p:stCondLst>
                                  <p:childTnLst>
                                    <p:set>
                                      <p:cBhvr>
                                        <p:cTn id="45" dur="1" fill="hold">
                                          <p:stCondLst>
                                            <p:cond delay="0"/>
                                          </p:stCondLst>
                                        </p:cTn>
                                        <p:tgtEl>
                                          <p:spTgt spid="30723">
                                            <p:txEl>
                                              <p:pRg st="5" end="5"/>
                                            </p:txEl>
                                          </p:spTgt>
                                        </p:tgtEl>
                                        <p:attrNameLst>
                                          <p:attrName>style.visibility</p:attrName>
                                        </p:attrNameLst>
                                      </p:cBhvr>
                                      <p:to>
                                        <p:strVal val="visible"/>
                                      </p:to>
                                    </p:set>
                                    <p:anim calcmode="lin" valueType="num">
                                      <p:cBhvr>
                                        <p:cTn id="46" dur="500" fill="hold"/>
                                        <p:tgtEl>
                                          <p:spTgt spid="30723">
                                            <p:txEl>
                                              <p:pRg st="5" end="5"/>
                                            </p:txEl>
                                          </p:spTgt>
                                        </p:tgtEl>
                                        <p:attrNameLst>
                                          <p:attrName>ppt_x</p:attrName>
                                        </p:attrNameLst>
                                      </p:cBhvr>
                                      <p:tavLst>
                                        <p:tav tm="0">
                                          <p:val>
                                            <p:strVal val="#ppt_x-#ppt_w/2"/>
                                          </p:val>
                                        </p:tav>
                                        <p:tav tm="100000">
                                          <p:val>
                                            <p:strVal val="#ppt_x"/>
                                          </p:val>
                                        </p:tav>
                                      </p:tavLst>
                                    </p:anim>
                                    <p:anim calcmode="lin" valueType="num">
                                      <p:cBhvr>
                                        <p:cTn id="47" dur="500" fill="hold"/>
                                        <p:tgtEl>
                                          <p:spTgt spid="30723">
                                            <p:txEl>
                                              <p:pRg st="5" end="5"/>
                                            </p:txEl>
                                          </p:spTgt>
                                        </p:tgtEl>
                                        <p:attrNameLst>
                                          <p:attrName>ppt_y</p:attrName>
                                        </p:attrNameLst>
                                      </p:cBhvr>
                                      <p:tavLst>
                                        <p:tav tm="0">
                                          <p:val>
                                            <p:strVal val="#ppt_y"/>
                                          </p:val>
                                        </p:tav>
                                        <p:tav tm="100000">
                                          <p:val>
                                            <p:strVal val="#ppt_y"/>
                                          </p:val>
                                        </p:tav>
                                      </p:tavLst>
                                    </p:anim>
                                    <p:anim calcmode="lin" valueType="num">
                                      <p:cBhvr>
                                        <p:cTn id="48" dur="500" fill="hold"/>
                                        <p:tgtEl>
                                          <p:spTgt spid="3072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0723">
                                            <p:txEl>
                                              <p:pRg st="5" end="5"/>
                                            </p:txEl>
                                          </p:spTgt>
                                        </p:tgtEl>
                                        <p:attrNameLst>
                                          <p:attrName>ppt_h</p:attrName>
                                        </p:attrNameLst>
                                      </p:cBhvr>
                                      <p:tavLst>
                                        <p:tav tm="0">
                                          <p:val>
                                            <p:strVal val="#ppt_h"/>
                                          </p:val>
                                        </p:tav>
                                        <p:tav tm="100000">
                                          <p:val>
                                            <p:strVal val="#ppt_h"/>
                                          </p:val>
                                        </p:tav>
                                      </p:tavLst>
                                    </p:anim>
                                  </p:childTnLst>
                                </p:cTn>
                              </p:par>
                            </p:childTnLst>
                          </p:cTn>
                        </p:par>
                        <p:par>
                          <p:cTn id="50" fill="hold">
                            <p:stCondLst>
                              <p:cond delay="7000"/>
                            </p:stCondLst>
                            <p:childTnLst>
                              <p:par>
                                <p:cTn id="51" presetID="17" presetClass="entr" presetSubtype="8" fill="hold" grpId="0" nodeType="afterEffect">
                                  <p:stCondLst>
                                    <p:cond delay="500"/>
                                  </p:stCondLst>
                                  <p:childTnLst>
                                    <p:set>
                                      <p:cBhvr>
                                        <p:cTn id="52" dur="1" fill="hold">
                                          <p:stCondLst>
                                            <p:cond delay="0"/>
                                          </p:stCondLst>
                                        </p:cTn>
                                        <p:tgtEl>
                                          <p:spTgt spid="30723">
                                            <p:txEl>
                                              <p:pRg st="6" end="6"/>
                                            </p:txEl>
                                          </p:spTgt>
                                        </p:tgtEl>
                                        <p:attrNameLst>
                                          <p:attrName>style.visibility</p:attrName>
                                        </p:attrNameLst>
                                      </p:cBhvr>
                                      <p:to>
                                        <p:strVal val="visible"/>
                                      </p:to>
                                    </p:set>
                                    <p:anim calcmode="lin" valueType="num">
                                      <p:cBhvr>
                                        <p:cTn id="53" dur="500" fill="hold"/>
                                        <p:tgtEl>
                                          <p:spTgt spid="30723">
                                            <p:txEl>
                                              <p:pRg st="6" end="6"/>
                                            </p:txEl>
                                          </p:spTgt>
                                        </p:tgtEl>
                                        <p:attrNameLst>
                                          <p:attrName>ppt_x</p:attrName>
                                        </p:attrNameLst>
                                      </p:cBhvr>
                                      <p:tavLst>
                                        <p:tav tm="0">
                                          <p:val>
                                            <p:strVal val="#ppt_x-#ppt_w/2"/>
                                          </p:val>
                                        </p:tav>
                                        <p:tav tm="100000">
                                          <p:val>
                                            <p:strVal val="#ppt_x"/>
                                          </p:val>
                                        </p:tav>
                                      </p:tavLst>
                                    </p:anim>
                                    <p:anim calcmode="lin" valueType="num">
                                      <p:cBhvr>
                                        <p:cTn id="54" dur="500" fill="hold"/>
                                        <p:tgtEl>
                                          <p:spTgt spid="30723">
                                            <p:txEl>
                                              <p:pRg st="6" end="6"/>
                                            </p:txEl>
                                          </p:spTgt>
                                        </p:tgtEl>
                                        <p:attrNameLst>
                                          <p:attrName>ppt_y</p:attrName>
                                        </p:attrNameLst>
                                      </p:cBhvr>
                                      <p:tavLst>
                                        <p:tav tm="0">
                                          <p:val>
                                            <p:strVal val="#ppt_y"/>
                                          </p:val>
                                        </p:tav>
                                        <p:tav tm="100000">
                                          <p:val>
                                            <p:strVal val="#ppt_y"/>
                                          </p:val>
                                        </p:tav>
                                      </p:tavLst>
                                    </p:anim>
                                    <p:anim calcmode="lin" valueType="num">
                                      <p:cBhvr>
                                        <p:cTn id="55" dur="500" fill="hold"/>
                                        <p:tgtEl>
                                          <p:spTgt spid="3072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0723">
                                            <p:txEl>
                                              <p:pRg st="6" end="6"/>
                                            </p:txEl>
                                          </p:spTgt>
                                        </p:tgtEl>
                                        <p:attrNameLst>
                                          <p:attrName>ppt_h</p:attrName>
                                        </p:attrNameLst>
                                      </p:cBhvr>
                                      <p:tavLst>
                                        <p:tav tm="0">
                                          <p:val>
                                            <p:strVal val="#ppt_h"/>
                                          </p:val>
                                        </p:tav>
                                        <p:tav tm="100000">
                                          <p:val>
                                            <p:strVal val="#ppt_h"/>
                                          </p:val>
                                        </p:tav>
                                      </p:tavLst>
                                    </p:anim>
                                  </p:childTnLst>
                                </p:cTn>
                              </p:par>
                            </p:childTnLst>
                          </p:cTn>
                        </p:par>
                        <p:par>
                          <p:cTn id="57" fill="hold">
                            <p:stCondLst>
                              <p:cond delay="8000"/>
                            </p:stCondLst>
                            <p:childTnLst>
                              <p:par>
                                <p:cTn id="58" presetID="17" presetClass="entr" presetSubtype="8" fill="hold" grpId="0" nodeType="afterEffect">
                                  <p:stCondLst>
                                    <p:cond delay="500"/>
                                  </p:stCondLst>
                                  <p:childTnLst>
                                    <p:set>
                                      <p:cBhvr>
                                        <p:cTn id="59" dur="1" fill="hold">
                                          <p:stCondLst>
                                            <p:cond delay="0"/>
                                          </p:stCondLst>
                                        </p:cTn>
                                        <p:tgtEl>
                                          <p:spTgt spid="30723">
                                            <p:txEl>
                                              <p:pRg st="7" end="7"/>
                                            </p:txEl>
                                          </p:spTgt>
                                        </p:tgtEl>
                                        <p:attrNameLst>
                                          <p:attrName>style.visibility</p:attrName>
                                        </p:attrNameLst>
                                      </p:cBhvr>
                                      <p:to>
                                        <p:strVal val="visible"/>
                                      </p:to>
                                    </p:set>
                                    <p:anim calcmode="lin" valueType="num">
                                      <p:cBhvr>
                                        <p:cTn id="60" dur="500" fill="hold"/>
                                        <p:tgtEl>
                                          <p:spTgt spid="30723">
                                            <p:txEl>
                                              <p:pRg st="7" end="7"/>
                                            </p:txEl>
                                          </p:spTgt>
                                        </p:tgtEl>
                                        <p:attrNameLst>
                                          <p:attrName>ppt_x</p:attrName>
                                        </p:attrNameLst>
                                      </p:cBhvr>
                                      <p:tavLst>
                                        <p:tav tm="0">
                                          <p:val>
                                            <p:strVal val="#ppt_x-#ppt_w/2"/>
                                          </p:val>
                                        </p:tav>
                                        <p:tav tm="100000">
                                          <p:val>
                                            <p:strVal val="#ppt_x"/>
                                          </p:val>
                                        </p:tav>
                                      </p:tavLst>
                                    </p:anim>
                                    <p:anim calcmode="lin" valueType="num">
                                      <p:cBhvr>
                                        <p:cTn id="61" dur="500" fill="hold"/>
                                        <p:tgtEl>
                                          <p:spTgt spid="30723">
                                            <p:txEl>
                                              <p:pRg st="7" end="7"/>
                                            </p:txEl>
                                          </p:spTgt>
                                        </p:tgtEl>
                                        <p:attrNameLst>
                                          <p:attrName>ppt_y</p:attrName>
                                        </p:attrNameLst>
                                      </p:cBhvr>
                                      <p:tavLst>
                                        <p:tav tm="0">
                                          <p:val>
                                            <p:strVal val="#ppt_y"/>
                                          </p:val>
                                        </p:tav>
                                        <p:tav tm="100000">
                                          <p:val>
                                            <p:strVal val="#ppt_y"/>
                                          </p:val>
                                        </p:tav>
                                      </p:tavLst>
                                    </p:anim>
                                    <p:anim calcmode="lin" valueType="num">
                                      <p:cBhvr>
                                        <p:cTn id="62" dur="500" fill="hold"/>
                                        <p:tgtEl>
                                          <p:spTgt spid="3072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072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advAuto="8000"/>
      <p:bldP spid="30724" grpId="0" animBg="1"/>
    </p:bldLst>
  </p:timing>
</p:sld>
</file>

<file path=ppt/theme/theme1.xml><?xml version="1.0" encoding="utf-8"?>
<a:theme xmlns:a="http://schemas.openxmlformats.org/drawingml/2006/main" name="1_Bright Blue Template Segoe">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2D6B15-4AC3-40F7-A6B0-7952FD27E1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1_Bright Blue Template Segoe</Template>
  <TotalTime>1567</TotalTime>
  <Words>324</Words>
  <Application>Microsoft Office PowerPoint</Application>
  <PresentationFormat>On-screen Show (4:3)</PresentationFormat>
  <Paragraphs>35</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1_Bright Blue Template Segoe</vt:lpstr>
      <vt:lpstr>White with Courier font for code slides</vt:lpstr>
      <vt:lpstr>“A Living Sacrifice”</vt:lpstr>
      <vt:lpstr>A Living Sacrifice</vt:lpstr>
      <vt:lpstr>A Living Sacrifice</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Living Sacrifice”</dc:title>
  <dc:creator>Owner</dc:creator>
  <cp:keywords/>
  <cp:lastModifiedBy>Danny McKibben</cp:lastModifiedBy>
  <cp:revision>42</cp:revision>
  <dcterms:created xsi:type="dcterms:W3CDTF">2016-06-18T01:46:24Z</dcterms:created>
  <dcterms:modified xsi:type="dcterms:W3CDTF">2016-06-19T20:54:12Z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TC102867199990</vt:lpwstr>
  </property>
</Properties>
</file>