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6"/>
  </p:notesMasterIdLst>
  <p:sldIdLst>
    <p:sldId id="258" r:id="rId2"/>
    <p:sldId id="256" r:id="rId3"/>
    <p:sldId id="262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76450-027A-44B6-8929-43291971092F}" type="datetimeFigureOut">
              <a:rPr lang="en-US" smtClean="0"/>
              <a:pPr/>
              <a:t>5/1/2016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B0D04-FD77-44F6-86B9-2B372F90D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810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24781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1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1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781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4781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1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1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1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1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782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2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3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3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3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3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3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3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3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3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3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783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4784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4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4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4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4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784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4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784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4784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7849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7850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7851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718CC4E-991D-4D2B-A647-0531BE802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2BCC8-AD82-4024-A147-8CD7B4B173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631A6-38E3-4765-8375-44FD1127CE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54D59-2E11-4741-8B28-F0F93B72C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6300D-42A1-42B6-9A0B-D0F0D157A5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35DFC-AEC2-4479-9918-792A079131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9F6A3-E85E-4E1B-9DCF-FB058F19E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DFC03-EE42-4AA5-B5E2-F8B4A52425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C572B-5B5A-4B8F-A8C9-A1B06D169D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3D8F9-59DC-45BA-A4A8-7ED444DFAC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5F385-DF28-4998-B974-02F1FDF76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78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4678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8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8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679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4679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0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0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0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0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80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0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0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0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0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0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1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1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1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1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1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681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4681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1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1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1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2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8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82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682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4682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4682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490C8EB-0FAE-46CF-A48B-455473428F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68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slow">
    <p:circl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6019800" cy="941387"/>
          </a:xfrm>
        </p:spPr>
        <p:txBody>
          <a:bodyPr/>
          <a:lstStyle/>
          <a:p>
            <a:r>
              <a:rPr lang="en-US" dirty="0" smtClean="0"/>
              <a:t>We Have a Better…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72400" cy="4987925"/>
          </a:xfrm>
        </p:spPr>
        <p:txBody>
          <a:bodyPr/>
          <a:lstStyle/>
          <a:p>
            <a:r>
              <a:rPr lang="en-US" dirty="0" smtClean="0"/>
              <a:t>Covenant or Testament</a:t>
            </a:r>
          </a:p>
          <a:p>
            <a:r>
              <a:rPr lang="en-US" dirty="0" smtClean="0"/>
              <a:t>Promises</a:t>
            </a:r>
          </a:p>
          <a:p>
            <a:r>
              <a:rPr lang="en-US" dirty="0" smtClean="0"/>
              <a:t>Sacrifice</a:t>
            </a:r>
          </a:p>
          <a:p>
            <a:r>
              <a:rPr lang="en-US" dirty="0" smtClean="0"/>
              <a:t>Priesthood</a:t>
            </a:r>
          </a:p>
          <a:p>
            <a:r>
              <a:rPr lang="en-US" dirty="0" smtClean="0"/>
              <a:t>One that is Greater than Angels</a:t>
            </a:r>
          </a:p>
          <a:p>
            <a:r>
              <a:rPr lang="en-US" dirty="0" smtClean="0"/>
              <a:t>Hope</a:t>
            </a:r>
          </a:p>
          <a:p>
            <a:r>
              <a:rPr lang="en-US" dirty="0" smtClean="0"/>
              <a:t>Resurrection</a:t>
            </a:r>
          </a:p>
          <a:p>
            <a:r>
              <a:rPr lang="en-US" dirty="0" smtClean="0"/>
              <a:t>And Enduring Substance in Heaven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1600200"/>
            <a:ext cx="7772400" cy="9906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“We Have An Altar”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95400" y="2971800"/>
            <a:ext cx="6400800" cy="1752600"/>
          </a:xfrm>
        </p:spPr>
        <p:txBody>
          <a:bodyPr/>
          <a:lstStyle/>
          <a:p>
            <a:r>
              <a:rPr lang="en-US" sz="4000" dirty="0" smtClean="0"/>
              <a:t>Hebrews 13</a:t>
            </a:r>
            <a:endParaRPr lang="en-US" sz="4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7924800" cy="788987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Various Exhortations – Heb.13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229600" cy="6248400"/>
          </a:xfrm>
        </p:spPr>
        <p:txBody>
          <a:bodyPr/>
          <a:lstStyle/>
          <a:p>
            <a:r>
              <a:rPr lang="en-US" sz="27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Vs.1-2</a:t>
            </a:r>
            <a:r>
              <a:rPr lang="en-US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Brotherly Love &amp; Hospitality</a:t>
            </a:r>
          </a:p>
          <a:p>
            <a:r>
              <a:rPr lang="en-US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Vs.3,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Remember Those in Bonds</a:t>
            </a:r>
          </a:p>
          <a:p>
            <a:r>
              <a:rPr lang="en-US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Vs.4, 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Marriage is Honorable</a:t>
            </a:r>
          </a:p>
          <a:p>
            <a:r>
              <a:rPr lang="en-US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Vs.5-6, 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 is Our Helper</a:t>
            </a:r>
          </a:p>
          <a:p>
            <a:r>
              <a:rPr lang="en-US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Vs.7, 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Those That Had Led</a:t>
            </a:r>
          </a:p>
          <a:p>
            <a:r>
              <a:rPr lang="en-US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Vs.8-9, 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that Don’t Change</a:t>
            </a:r>
          </a:p>
          <a:p>
            <a:r>
              <a:rPr lang="en-US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Vs.10-14, 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an Altar</a:t>
            </a:r>
          </a:p>
          <a:p>
            <a:r>
              <a:rPr lang="en-US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Vs.15-16, 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Offer Sacrifices…</a:t>
            </a:r>
          </a:p>
          <a:p>
            <a:r>
              <a:rPr lang="en-US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Vs.17, 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 Those that Rule Spiritually</a:t>
            </a:r>
          </a:p>
          <a:p>
            <a:r>
              <a:rPr lang="en-US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Vs.18-19, 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 for Us</a:t>
            </a:r>
          </a:p>
          <a:p>
            <a:r>
              <a:rPr lang="en-US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Vs.20-21, 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God Make you Perfect</a:t>
            </a:r>
          </a:p>
          <a:p>
            <a:r>
              <a:rPr lang="en-US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Vs.22-25, 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Concluding Remarks</a:t>
            </a:r>
            <a:endParaRPr lang="en-US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4800600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lnSpc>
                <a:spcPct val="90000"/>
              </a:lnSpc>
              <a:buClrTx/>
              <a:buSzPct val="87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 the Gospel of Christ, 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18:8</a:t>
            </a:r>
          </a:p>
          <a:p>
            <a:pPr marL="609600" indent="-609600">
              <a:lnSpc>
                <a:spcPct val="90000"/>
              </a:lnSpc>
              <a:buClrTx/>
              <a:buSzPct val="87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 in Jesus Christ  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2:36</a:t>
            </a:r>
            <a:endParaRPr lang="en-US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ClrTx/>
              <a:buSzPct val="87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 and Turn to God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2:38</a:t>
            </a:r>
          </a:p>
          <a:p>
            <a:pPr marL="609600" indent="-609600">
              <a:lnSpc>
                <a:spcPct val="90000"/>
              </a:lnSpc>
              <a:buClrTx/>
              <a:buSzPct val="87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 Jesus Before Men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8:37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ClrTx/>
              <a:buSzPct val="87000"/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Baptized for Forgiveness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Ac.22:16</a:t>
            </a:r>
          </a:p>
          <a:p>
            <a:pPr marL="609600" indent="-609600">
              <a:lnSpc>
                <a:spcPct val="90000"/>
              </a:lnSpc>
              <a:buClrTx/>
              <a:buNone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-------------------------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ClrTx/>
              <a:buSzPct val="83000"/>
              <a:buFont typeface="Wingdings" pitchFamily="2" charset="2"/>
              <a:buChar char="Ø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Thou Faithful Unto Death,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Rev.2:10</a:t>
            </a:r>
          </a:p>
          <a:p>
            <a:pPr marL="609600" indent="-609600">
              <a:lnSpc>
                <a:spcPct val="90000"/>
              </a:lnSpc>
              <a:buClrTx/>
              <a:buSzPct val="83000"/>
              <a:buFont typeface="Wingdings" pitchFamily="2" charset="2"/>
              <a:buChar char="Ø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Err From The Faith: Repent and Pray God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8:22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1" name="WordArt 3"/>
          <p:cNvSpPr>
            <a:spLocks noChangeArrowheads="1" noChangeShapeType="1" noTextEdit="1"/>
          </p:cNvSpPr>
          <p:nvPr/>
        </p:nvSpPr>
        <p:spPr bwMode="auto">
          <a:xfrm>
            <a:off x="803288" y="294312"/>
            <a:ext cx="7793692" cy="714945"/>
          </a:xfrm>
          <a:prstGeom prst="rect">
            <a:avLst/>
          </a:prstGeom>
        </p:spPr>
        <p:txBody>
          <a:bodyPr wrap="none" fromWordArt="1">
            <a:prstTxWarp prst="textChevro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Impact"/>
              </a:rPr>
              <a:t>The Plan </a:t>
            </a:r>
            <a:r>
              <a:rPr lang="en-US" sz="3600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Impact"/>
              </a:rPr>
              <a:t>o</a:t>
            </a:r>
            <a:r>
              <a:rPr lang="en-US" sz="3600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Impact"/>
              </a:rPr>
              <a:t>f </a:t>
            </a:r>
            <a:r>
              <a:rPr lang="en-US" sz="3600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Impact"/>
              </a:rPr>
              <a:t>Salvation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autoUpdateAnimBg="0" advAuto="9000"/>
      <p:bldP spid="37891" grpId="0" animBg="1"/>
    </p:bldLst>
  </p:timing>
</p:sld>
</file>

<file path=ppt/theme/theme1.xml><?xml version="1.0" encoding="utf-8"?>
<a:theme xmlns:a="http://schemas.openxmlformats.org/drawingml/2006/main" name="Globe design template">
  <a:themeElements>
    <a:clrScheme name="Office Them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Office Them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 design template</Template>
  <TotalTime>1314</TotalTime>
  <Words>169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Globe design template</vt:lpstr>
      <vt:lpstr>We Have a Better… </vt:lpstr>
      <vt:lpstr>“We Have An Altar”</vt:lpstr>
      <vt:lpstr>Various Exhortations – Heb.13</vt:lpstr>
      <vt:lpstr>Slide 4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“We Have An Altar”</dc:title>
  <dc:subject/>
  <dc:creator>Owner</dc:creator>
  <cp:keywords/>
  <dc:description/>
  <cp:lastModifiedBy>Danny McKibben</cp:lastModifiedBy>
  <cp:revision>26</cp:revision>
  <cp:lastPrinted>1601-01-01T00:00:00Z</cp:lastPrinted>
  <dcterms:created xsi:type="dcterms:W3CDTF">2016-04-28T19:37:54Z</dcterms:created>
  <dcterms:modified xsi:type="dcterms:W3CDTF">2016-05-01T21:04:13Z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TC102037751033</vt:lpwstr>
  </property>
</Properties>
</file>