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0"/>
  </p:notesMasterIdLst>
  <p:sldIdLst>
    <p:sldId id="258" r:id="rId4"/>
    <p:sldId id="257" r:id="rId5"/>
    <p:sldId id="264" r:id="rId6"/>
    <p:sldId id="266" r:id="rId7"/>
    <p:sldId id="265" r:id="rId8"/>
    <p:sldId id="26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022" y="-7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heme" Target="theme/theme1.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viewProps" Target="view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presProps" Target="presProps.xml"/><Relationship Id="rId5" Type="http://schemas.openxmlformats.org/officeDocument/2006/relationships/slide" Target="slides/slide2.xml"/><Relationship Id="rId10"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34CAC67-B5E1-420F-9776-23DC14E1A178}" type="datetimeFigureOut">
              <a:rPr lang="en-US" smtClean="0"/>
              <a:pPr/>
              <a:t>5/8/2016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2CA752-05FB-4C4C-BFF9-4395CE0E4C7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5/8/2016 7:09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23D57246-7618-4B9C-8ABD-C8EFA977EBBB}"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spd="slow">
    <p:blinds/>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blinds/>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spd="slow">
    <p:blinds/>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blinds/>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spd="slow">
    <p:blinds/>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p:transition spd="slow">
    <p:blinds/>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blinds/>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blinds/>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blinds/>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spd="slow">
    <p:blinds/>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spd="slow">
    <p:blinds/>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spd="slow">
    <p:blinds/>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spd="slow">
    <p:blinds/>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p:transition spd="slow">
    <p:blinds/>
  </p:transition>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spd="slow">
    <p:blinds/>
  </p:transition>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304800"/>
            <a:ext cx="8458200" cy="6019800"/>
          </a:xfrm>
        </p:spPr>
        <p:txBody>
          <a:bodyPr/>
          <a:lstStyle/>
          <a:p>
            <a:r>
              <a:rPr lang="en-US" sz="4400" dirty="0" smtClean="0">
                <a:solidFill>
                  <a:schemeClr val="accent1"/>
                </a:solidFill>
              </a:rPr>
              <a:t>Character and Nature of God</a:t>
            </a:r>
            <a:endParaRPr lang="en-US" sz="4400" dirty="0">
              <a:solidFill>
                <a:schemeClr val="accent1"/>
              </a:solidFill>
            </a:endParaRPr>
          </a:p>
          <a:p>
            <a:r>
              <a:rPr lang="en-US" sz="4400" dirty="0" smtClean="0"/>
              <a:t>God of Grace</a:t>
            </a:r>
          </a:p>
          <a:p>
            <a:r>
              <a:rPr lang="en-US" sz="4400" dirty="0" smtClean="0"/>
              <a:t>Wrath of God</a:t>
            </a:r>
          </a:p>
          <a:p>
            <a:r>
              <a:rPr lang="en-US" sz="4400" dirty="0" smtClean="0"/>
              <a:t>Longsuffering of God</a:t>
            </a:r>
          </a:p>
          <a:p>
            <a:r>
              <a:rPr lang="en-US" sz="4400" dirty="0" smtClean="0"/>
              <a:t>God is Faithful </a:t>
            </a:r>
          </a:p>
          <a:p>
            <a:r>
              <a:rPr lang="en-US" sz="4400" dirty="0" smtClean="0"/>
              <a:t>God of Truth</a:t>
            </a:r>
          </a:p>
          <a:p>
            <a:r>
              <a:rPr lang="en-US" sz="4400" dirty="0" smtClean="0"/>
              <a:t>A Jealous God</a:t>
            </a:r>
          </a:p>
          <a:p>
            <a:r>
              <a:rPr lang="en-US" sz="4400" dirty="0" smtClean="0"/>
              <a:t>The God of Peace</a:t>
            </a:r>
          </a:p>
        </p:txBody>
      </p:sp>
    </p:spTree>
  </p:cSld>
  <p:clrMapOvr>
    <a:masterClrMapping/>
  </p:clrMapOvr>
  <p:transition spd="slow">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9" presetClass="entr" presetSubtype="0" accel="10000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9" presetClass="entr" presetSubtype="0" accel="10000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8"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9"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0"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9" presetClass="entr" presetSubtype="0" accel="10000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5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6" dur="5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7" dur="5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5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9" presetClass="entr" presetSubtype="0" accel="10000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 calcmode="lin" valueType="num">
                                      <p:cBhvr>
                                        <p:cTn id="63" dur="500" fill="hold"/>
                                        <p:tgtEl>
                                          <p:spTgt spid="3">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4" dur="500" fill="hold"/>
                                        <p:tgtEl>
                                          <p:spTgt spid="3">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5" dur="500" fill="hold"/>
                                        <p:tgtEl>
                                          <p:spTgt spid="3">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66"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1495794"/>
          </a:xfrm>
        </p:spPr>
        <p:txBody>
          <a:bodyPr/>
          <a:lstStyle/>
          <a:p>
            <a:pPr algn="ctr"/>
            <a:r>
              <a:rPr lang="en-US" sz="5400" b="1"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The God of Peace</a:t>
            </a:r>
            <a:br>
              <a:rPr lang="en-US" sz="5400" b="1"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br>
            <a:r>
              <a:rPr lang="en-US" sz="5400" b="1"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The Peace of God</a:t>
            </a:r>
            <a:endParaRPr lang="en-US" sz="5400" b="1"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
        <p:nvSpPr>
          <p:cNvPr id="3" name="Subtitle 2"/>
          <p:cNvSpPr>
            <a:spLocks noGrp="1"/>
          </p:cNvSpPr>
          <p:nvPr>
            <p:ph type="body" sz="quarter" idx="10"/>
          </p:nvPr>
        </p:nvSpPr>
        <p:spPr>
          <a:xfrm>
            <a:off x="2209800" y="1944952"/>
            <a:ext cx="5257800" cy="4532048"/>
          </a:xfrm>
        </p:spPr>
        <p:txBody>
          <a:bodyPr>
            <a:normAutofit fontScale="92500" lnSpcReduction="10000"/>
          </a:bodyPr>
          <a:lstStyle/>
          <a:p>
            <a:r>
              <a:rPr lang="en-US" sz="4000" dirty="0" smtClean="0">
                <a:solidFill>
                  <a:schemeClr val="accent4">
                    <a:lumMod val="20000"/>
                    <a:lumOff val="80000"/>
                  </a:schemeClr>
                </a:solidFill>
                <a:effectLst>
                  <a:outerShdw blurRad="38100" dist="38100" dir="2700000" algn="tl">
                    <a:srgbClr val="000000">
                      <a:alpha val="43137"/>
                    </a:srgbClr>
                  </a:outerShdw>
                </a:effectLst>
              </a:rPr>
              <a:t>Rom.15:33 </a:t>
            </a:r>
          </a:p>
          <a:p>
            <a:r>
              <a:rPr lang="en-US" sz="4000" dirty="0" smtClean="0">
                <a:solidFill>
                  <a:schemeClr val="accent4">
                    <a:lumMod val="20000"/>
                    <a:lumOff val="80000"/>
                  </a:schemeClr>
                </a:solidFill>
                <a:effectLst>
                  <a:outerShdw blurRad="38100" dist="38100" dir="2700000" algn="tl">
                    <a:srgbClr val="000000">
                      <a:alpha val="43137"/>
                    </a:srgbClr>
                  </a:outerShdw>
                </a:effectLst>
              </a:rPr>
              <a:t>Rom.16:20</a:t>
            </a:r>
          </a:p>
          <a:p>
            <a:r>
              <a:rPr lang="en-US" sz="4000" dirty="0" smtClean="0">
                <a:solidFill>
                  <a:schemeClr val="accent4">
                    <a:lumMod val="20000"/>
                    <a:lumOff val="80000"/>
                  </a:schemeClr>
                </a:solidFill>
                <a:effectLst>
                  <a:outerShdw blurRad="38100" dist="38100" dir="2700000" algn="tl">
                    <a:srgbClr val="000000">
                      <a:alpha val="43137"/>
                    </a:srgbClr>
                  </a:outerShdw>
                </a:effectLst>
              </a:rPr>
              <a:t>Phil.4:7,9</a:t>
            </a:r>
          </a:p>
          <a:p>
            <a:r>
              <a:rPr lang="en-US" sz="4000" dirty="0" smtClean="0">
                <a:solidFill>
                  <a:schemeClr val="accent4">
                    <a:lumMod val="20000"/>
                    <a:lumOff val="80000"/>
                  </a:schemeClr>
                </a:solidFill>
                <a:effectLst>
                  <a:outerShdw blurRad="38100" dist="38100" dir="2700000" algn="tl">
                    <a:srgbClr val="000000">
                      <a:alpha val="43137"/>
                    </a:srgbClr>
                  </a:outerShdw>
                </a:effectLst>
              </a:rPr>
              <a:t>Col.3:15</a:t>
            </a:r>
          </a:p>
          <a:p>
            <a:r>
              <a:rPr lang="en-US" sz="4000" dirty="0" smtClean="0">
                <a:solidFill>
                  <a:schemeClr val="accent4">
                    <a:lumMod val="20000"/>
                    <a:lumOff val="80000"/>
                  </a:schemeClr>
                </a:solidFill>
                <a:effectLst>
                  <a:outerShdw blurRad="38100" dist="38100" dir="2700000" algn="tl">
                    <a:srgbClr val="000000">
                      <a:alpha val="43137"/>
                    </a:srgbClr>
                  </a:outerShdw>
                </a:effectLst>
              </a:rPr>
              <a:t>1 Thess.5:23</a:t>
            </a:r>
          </a:p>
          <a:p>
            <a:r>
              <a:rPr lang="en-US" sz="4000" dirty="0" smtClean="0">
                <a:solidFill>
                  <a:schemeClr val="accent4">
                    <a:lumMod val="20000"/>
                    <a:lumOff val="80000"/>
                  </a:schemeClr>
                </a:solidFill>
                <a:effectLst>
                  <a:outerShdw blurRad="38100" dist="38100" dir="2700000" algn="tl">
                    <a:srgbClr val="000000">
                      <a:alpha val="43137"/>
                    </a:srgbClr>
                  </a:outerShdw>
                </a:effectLst>
              </a:rPr>
              <a:t>Heb.13:20</a:t>
            </a:r>
          </a:p>
          <a:p>
            <a:r>
              <a:rPr lang="en-US" sz="4000" dirty="0" smtClean="0">
                <a:solidFill>
                  <a:schemeClr val="accent4">
                    <a:lumMod val="20000"/>
                    <a:lumOff val="80000"/>
                  </a:schemeClr>
                </a:solidFill>
                <a:effectLst>
                  <a:outerShdw blurRad="38100" dist="38100" dir="2700000" algn="tl">
                    <a:srgbClr val="000000">
                      <a:alpha val="43137"/>
                    </a:srgbClr>
                  </a:outerShdw>
                </a:effectLst>
              </a:rPr>
              <a:t>Is.9:6</a:t>
            </a:r>
          </a:p>
          <a:p>
            <a:r>
              <a:rPr lang="en-US" sz="4000" dirty="0" smtClean="0">
                <a:solidFill>
                  <a:schemeClr val="accent4">
                    <a:lumMod val="20000"/>
                    <a:lumOff val="80000"/>
                  </a:schemeClr>
                </a:solidFill>
                <a:effectLst>
                  <a:outerShdw blurRad="38100" dist="38100" dir="2700000" algn="tl">
                    <a:srgbClr val="000000">
                      <a:alpha val="43137"/>
                    </a:srgbClr>
                  </a:outerShdw>
                </a:effectLst>
              </a:rPr>
              <a:t>2 Thess.3:16</a:t>
            </a:r>
          </a:p>
        </p:txBody>
      </p:sp>
    </p:spTree>
  </p:cSld>
  <p:clrMapOvr>
    <a:masterClrMapping/>
  </p:clrMapOvr>
  <p:transition spd="slow">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9" presetClass="entr" presetSubtype="0" accel="100000"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p:cTn id="46"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9" presetClass="entr" presetSubtype="0" accel="10000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 calcmode="lin" valueType="num">
                                      <p:cBhvr>
                                        <p:cTn id="54"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5"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6"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7"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39" presetClass="entr" presetSubtype="0" accel="100000" fill="hold" grpId="0" nodeType="clickEffect">
                                  <p:stCondLst>
                                    <p:cond delay="0"/>
                                  </p:stCondLst>
                                  <p:childTnLst>
                                    <p:set>
                                      <p:cBhvr>
                                        <p:cTn id="61" dur="1" fill="hold">
                                          <p:stCondLst>
                                            <p:cond delay="0"/>
                                          </p:stCondLst>
                                        </p:cTn>
                                        <p:tgtEl>
                                          <p:spTgt spid="3">
                                            <p:txEl>
                                              <p:pRg st="6" end="6"/>
                                            </p:txEl>
                                          </p:spTgt>
                                        </p:tgtEl>
                                        <p:attrNameLst>
                                          <p:attrName>style.visibility</p:attrName>
                                        </p:attrNameLst>
                                      </p:cBhvr>
                                      <p:to>
                                        <p:strVal val="visible"/>
                                      </p:to>
                                    </p:set>
                                    <p:anim calcmode="lin" valueType="num">
                                      <p:cBhvr>
                                        <p:cTn id="62" dur="5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3" dur="5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4" dur="5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65"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39" presetClass="entr" presetSubtype="0" accel="100000" fill="hold" grpId="0" nodeType="clickEffect">
                                  <p:stCondLst>
                                    <p:cond delay="0"/>
                                  </p:stCondLst>
                                  <p:childTnLst>
                                    <p:set>
                                      <p:cBhvr>
                                        <p:cTn id="69" dur="1" fill="hold">
                                          <p:stCondLst>
                                            <p:cond delay="0"/>
                                          </p:stCondLst>
                                        </p:cTn>
                                        <p:tgtEl>
                                          <p:spTgt spid="3">
                                            <p:txEl>
                                              <p:pRg st="7" end="7"/>
                                            </p:txEl>
                                          </p:spTgt>
                                        </p:tgtEl>
                                        <p:attrNameLst>
                                          <p:attrName>style.visibility</p:attrName>
                                        </p:attrNameLst>
                                      </p:cBhvr>
                                      <p:to>
                                        <p:strVal val="visible"/>
                                      </p:to>
                                    </p:set>
                                    <p:anim calcmode="lin" valueType="num">
                                      <p:cBhvr>
                                        <p:cTn id="70" dur="500" fill="hold"/>
                                        <p:tgtEl>
                                          <p:spTgt spid="3">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1" dur="500" fill="hold"/>
                                        <p:tgtEl>
                                          <p:spTgt spid="3">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2" dur="500" fill="hold"/>
                                        <p:tgtEl>
                                          <p:spTgt spid="3">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73"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495794"/>
          </a:xfrm>
        </p:spPr>
        <p:txBody>
          <a:bodyPr/>
          <a:lstStyle/>
          <a:p>
            <a:r>
              <a:rPr lang="en-US" sz="6000" b="1" spc="0" dirty="0" smtClean="0">
                <a:ln w="31550" cmpd="sng">
                  <a:gradFill>
                    <a:gsLst>
                      <a:gs pos="25000">
                        <a:srgbClr val="FFC000">
                          <a:shade val="25000"/>
                          <a:satMod val="190000"/>
                        </a:srgbClr>
                      </a:gs>
                      <a:gs pos="80000">
                        <a:srgbClr val="FFC000">
                          <a:tint val="75000"/>
                          <a:satMod val="190000"/>
                        </a:srgbClr>
                      </a:gs>
                    </a:gsLst>
                    <a:lin ang="5400000"/>
                  </a:gradFill>
                  <a:prstDash val="solid"/>
                </a:ln>
                <a:solidFill>
                  <a:srgbClr val="FFFFFF"/>
                </a:solidFill>
                <a:effectLst>
                  <a:outerShdw blurRad="41275" dist="12700" dir="12000000" algn="tl" rotWithShape="0">
                    <a:srgbClr val="000000">
                      <a:alpha val="40000"/>
                    </a:srgbClr>
                  </a:outerShdw>
                </a:effectLst>
              </a:rPr>
              <a:t>Define Peace</a:t>
            </a:r>
            <a:r>
              <a:rPr lang="en-US" sz="6000" b="1" spc="0" dirty="0">
                <a:ln w="31550" cmpd="sng">
                  <a:gradFill>
                    <a:gsLst>
                      <a:gs pos="25000">
                        <a:srgbClr val="FFC000">
                          <a:shade val="25000"/>
                          <a:satMod val="190000"/>
                        </a:srgbClr>
                      </a:gs>
                      <a:gs pos="80000">
                        <a:srgbClr val="FFC000">
                          <a:tint val="75000"/>
                          <a:satMod val="190000"/>
                        </a:srgbClr>
                      </a:gs>
                    </a:gsLst>
                    <a:lin ang="5400000"/>
                  </a:gradFill>
                  <a:prstDash val="solid"/>
                </a:ln>
                <a:solidFill>
                  <a:srgbClr val="FFFFFF"/>
                </a:solidFill>
                <a:effectLst>
                  <a:outerShdw blurRad="41275" dist="12700" dir="12000000" algn="tl" rotWithShape="0">
                    <a:srgbClr val="000000">
                      <a:alpha val="40000"/>
                    </a:srgbClr>
                  </a:outerShdw>
                </a:effectLst>
              </a:rPr>
              <a:t/>
            </a:r>
            <a:br>
              <a:rPr lang="en-US" sz="6000" b="1" spc="0" dirty="0">
                <a:ln w="31550" cmpd="sng">
                  <a:gradFill>
                    <a:gsLst>
                      <a:gs pos="25000">
                        <a:srgbClr val="FFC000">
                          <a:shade val="25000"/>
                          <a:satMod val="190000"/>
                        </a:srgbClr>
                      </a:gs>
                      <a:gs pos="80000">
                        <a:srgbClr val="FFC000">
                          <a:tint val="75000"/>
                          <a:satMod val="190000"/>
                        </a:srgbClr>
                      </a:gs>
                    </a:gsLst>
                    <a:lin ang="5400000"/>
                  </a:gradFill>
                  <a:prstDash val="solid"/>
                </a:ln>
                <a:solidFill>
                  <a:srgbClr val="FFFFFF"/>
                </a:solidFill>
                <a:effectLst>
                  <a:outerShdw blurRad="41275" dist="12700" dir="12000000" algn="tl" rotWithShape="0">
                    <a:srgbClr val="000000">
                      <a:alpha val="40000"/>
                    </a:srgbClr>
                  </a:outerShdw>
                </a:effectLst>
              </a:rPr>
            </a:br>
            <a:endParaRPr lang="en-US" sz="4400" dirty="0"/>
          </a:p>
        </p:txBody>
      </p:sp>
      <p:sp>
        <p:nvSpPr>
          <p:cNvPr id="3" name="Text Placeholder 2"/>
          <p:cNvSpPr>
            <a:spLocks noGrp="1"/>
          </p:cNvSpPr>
          <p:nvPr>
            <p:ph type="body" sz="quarter" idx="10"/>
          </p:nvPr>
        </p:nvSpPr>
        <p:spPr>
          <a:xfrm>
            <a:off x="0" y="1219200"/>
            <a:ext cx="8991600" cy="5343001"/>
          </a:xfrm>
        </p:spPr>
        <p:txBody>
          <a:bodyPr/>
          <a:lstStyle/>
          <a:p>
            <a:r>
              <a:rPr lang="en-US" sz="2800" dirty="0" smtClean="0"/>
              <a:t>1) a state of national tranquility</a:t>
            </a:r>
          </a:p>
          <a:p>
            <a:r>
              <a:rPr lang="en-US" sz="2800" dirty="0" smtClean="0"/>
              <a:t>1a) exemption from the rage and havoc of war</a:t>
            </a:r>
          </a:p>
          <a:p>
            <a:r>
              <a:rPr lang="en-US" sz="2800" dirty="0" smtClean="0"/>
              <a:t>2) peace between individuals, i.e. harmony, concord</a:t>
            </a:r>
          </a:p>
          <a:p>
            <a:r>
              <a:rPr lang="en-US" sz="2800" dirty="0" smtClean="0"/>
              <a:t>3) security, safety, prosperity, felicity, (because peace and harmony make and keep things safe and prosperous)</a:t>
            </a:r>
          </a:p>
          <a:p>
            <a:r>
              <a:rPr lang="en-US" sz="2800" dirty="0" smtClean="0"/>
              <a:t>4) of the Messiah’s peace</a:t>
            </a:r>
          </a:p>
          <a:p>
            <a:r>
              <a:rPr lang="en-US" sz="2800" dirty="0" smtClean="0"/>
              <a:t>4a) the way that leads to peace (salvation)</a:t>
            </a:r>
          </a:p>
          <a:p>
            <a:r>
              <a:rPr lang="en-US" sz="2800" dirty="0" smtClean="0"/>
              <a:t>5) of Christianity, the tranquil state of a soul assured of its salvation through Christ, and so fearing nothing from God and content with its earthly lot, of whatsoever sort that is</a:t>
            </a:r>
          </a:p>
          <a:p>
            <a:r>
              <a:rPr lang="en-US" sz="2800" dirty="0" smtClean="0"/>
              <a:t>6) the blessed state of devout and upright men after death</a:t>
            </a:r>
          </a:p>
          <a:p>
            <a:endParaRPr lang="en-US" sz="2800" dirty="0"/>
          </a:p>
        </p:txBody>
      </p:sp>
    </p:spTree>
  </p:cSld>
  <p:clrMapOvr>
    <a:masterClrMapping/>
  </p:clrMapOvr>
  <p:transition spd="slow">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9" presetClass="entr" presetSubtype="0" accel="100000"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p:cTn id="46"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9" presetClass="entr" presetSubtype="0" accel="10000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 calcmode="lin" valueType="num">
                                      <p:cBhvr>
                                        <p:cTn id="54"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5"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6"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7"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39" presetClass="entr" presetSubtype="0" accel="100000" fill="hold" grpId="0" nodeType="clickEffect">
                                  <p:stCondLst>
                                    <p:cond delay="0"/>
                                  </p:stCondLst>
                                  <p:childTnLst>
                                    <p:set>
                                      <p:cBhvr>
                                        <p:cTn id="61" dur="1" fill="hold">
                                          <p:stCondLst>
                                            <p:cond delay="0"/>
                                          </p:stCondLst>
                                        </p:cTn>
                                        <p:tgtEl>
                                          <p:spTgt spid="3">
                                            <p:txEl>
                                              <p:pRg st="6" end="6"/>
                                            </p:txEl>
                                          </p:spTgt>
                                        </p:tgtEl>
                                        <p:attrNameLst>
                                          <p:attrName>style.visibility</p:attrName>
                                        </p:attrNameLst>
                                      </p:cBhvr>
                                      <p:to>
                                        <p:strVal val="visible"/>
                                      </p:to>
                                    </p:set>
                                    <p:anim calcmode="lin" valueType="num">
                                      <p:cBhvr>
                                        <p:cTn id="62" dur="5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3" dur="5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4" dur="5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65"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39" presetClass="entr" presetSubtype="0" accel="100000" fill="hold" grpId="0" nodeType="clickEffect">
                                  <p:stCondLst>
                                    <p:cond delay="0"/>
                                  </p:stCondLst>
                                  <p:childTnLst>
                                    <p:set>
                                      <p:cBhvr>
                                        <p:cTn id="69" dur="1" fill="hold">
                                          <p:stCondLst>
                                            <p:cond delay="0"/>
                                          </p:stCondLst>
                                        </p:cTn>
                                        <p:tgtEl>
                                          <p:spTgt spid="3">
                                            <p:txEl>
                                              <p:pRg st="7" end="7"/>
                                            </p:txEl>
                                          </p:spTgt>
                                        </p:tgtEl>
                                        <p:attrNameLst>
                                          <p:attrName>style.visibility</p:attrName>
                                        </p:attrNameLst>
                                      </p:cBhvr>
                                      <p:to>
                                        <p:strVal val="visible"/>
                                      </p:to>
                                    </p:set>
                                    <p:anim calcmode="lin" valueType="num">
                                      <p:cBhvr>
                                        <p:cTn id="70" dur="500" fill="hold"/>
                                        <p:tgtEl>
                                          <p:spTgt spid="3">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1" dur="500" fill="hold"/>
                                        <p:tgtEl>
                                          <p:spTgt spid="3">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2" dur="500" fill="hold"/>
                                        <p:tgtEl>
                                          <p:spTgt spid="3">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73"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382000" cy="747897"/>
          </a:xfrm>
        </p:spPr>
        <p:txBody>
          <a:bodyPr/>
          <a:lstStyle/>
          <a:p>
            <a:r>
              <a:rPr lang="en-US" sz="5400" b="1"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Two Kinds of </a:t>
            </a:r>
            <a:r>
              <a:rPr lang="en-US" sz="5400" b="1"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Peace</a:t>
            </a:r>
            <a:endParaRPr lang="en-US" sz="5400" dirty="0"/>
          </a:p>
        </p:txBody>
      </p:sp>
      <p:sp>
        <p:nvSpPr>
          <p:cNvPr id="3" name="Text Placeholder 2"/>
          <p:cNvSpPr>
            <a:spLocks noGrp="1"/>
          </p:cNvSpPr>
          <p:nvPr>
            <p:ph type="body" sz="quarter" idx="10"/>
          </p:nvPr>
        </p:nvSpPr>
        <p:spPr>
          <a:xfrm>
            <a:off x="685800" y="914400"/>
            <a:ext cx="8153400" cy="7091172"/>
          </a:xfrm>
        </p:spPr>
        <p:txBody>
          <a:bodyPr/>
          <a:lstStyle/>
          <a:p>
            <a:r>
              <a:rPr lang="en-US" sz="3600" dirty="0" smtClean="0"/>
              <a:t>Jn.14:27</a:t>
            </a:r>
          </a:p>
          <a:p>
            <a:r>
              <a:rPr lang="en-US" sz="4000" b="1" dirty="0" smtClean="0">
                <a:solidFill>
                  <a:schemeClr val="accent1">
                    <a:lumMod val="40000"/>
                    <a:lumOff val="60000"/>
                  </a:schemeClr>
                </a:solidFill>
              </a:rPr>
              <a:t>What the World Offers:</a:t>
            </a:r>
          </a:p>
          <a:p>
            <a:r>
              <a:rPr lang="en-US" sz="3600" dirty="0" smtClean="0"/>
              <a:t>“Peace” Through Escapism…</a:t>
            </a:r>
          </a:p>
          <a:p>
            <a:r>
              <a:rPr lang="en-US" sz="3600" dirty="0" smtClean="0"/>
              <a:t>Outward Man, Temporal </a:t>
            </a:r>
          </a:p>
          <a:p>
            <a:r>
              <a:rPr lang="en-US" sz="3600" dirty="0" smtClean="0"/>
              <a:t>Pleasures, Music, Movies, Theater</a:t>
            </a:r>
          </a:p>
          <a:p>
            <a:r>
              <a:rPr lang="en-US" sz="3600" dirty="0" smtClean="0"/>
              <a:t>Chemical Agents, drugs, alcohol</a:t>
            </a:r>
          </a:p>
          <a:p>
            <a:r>
              <a:rPr lang="en-US" sz="3600" dirty="0" smtClean="0"/>
              <a:t>Travel, Cabin, Beach &amp; Ocean, Parks, Mountains, Cruise Ship, Resort</a:t>
            </a:r>
          </a:p>
          <a:p>
            <a:r>
              <a:rPr lang="en-US" sz="3600" dirty="0" smtClean="0"/>
              <a:t>Flattering Words, Empty Praise</a:t>
            </a:r>
          </a:p>
          <a:p>
            <a:r>
              <a:rPr lang="en-US" sz="3600" dirty="0" smtClean="0"/>
              <a:t>False Religion, Jer.6:13-16</a:t>
            </a:r>
          </a:p>
          <a:p>
            <a:endParaRPr lang="en-US" sz="3600" dirty="0" smtClean="0"/>
          </a:p>
          <a:p>
            <a:endParaRPr lang="en-US" dirty="0"/>
          </a:p>
        </p:txBody>
      </p:sp>
    </p:spTree>
  </p:cSld>
  <p:clrMapOvr>
    <a:masterClrMapping/>
  </p:clrMapOvr>
  <p:transition spd="slow">
    <p:blinds/>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39" presetClass="entr" presetSubtype="0" accel="10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5"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6"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39" presetClass="entr" presetSubtype="0" accel="100000" fill="hold" grpId="0"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 calcmode="lin" valueType="num">
                                      <p:cBhvr>
                                        <p:cTn id="22"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3"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4"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5"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 calcmode="lin" valueType="num">
                                      <p:cBhvr>
                                        <p:cTn id="30"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39" presetClass="entr" presetSubtype="0" accel="100000" fill="hold" grpId="0"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 calcmode="lin" valueType="num">
                                      <p:cBhvr>
                                        <p:cTn id="38"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9"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0"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41"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39" presetClass="entr" presetSubtype="0" accel="100000" fill="hold" grpId="0" nodeType="clickEffect">
                                  <p:stCondLst>
                                    <p:cond delay="0"/>
                                  </p:stCondLst>
                                  <p:childTnLst>
                                    <p:set>
                                      <p:cBhvr>
                                        <p:cTn id="45" dur="1" fill="hold">
                                          <p:stCondLst>
                                            <p:cond delay="0"/>
                                          </p:stCondLst>
                                        </p:cTn>
                                        <p:tgtEl>
                                          <p:spTgt spid="3">
                                            <p:txEl>
                                              <p:pRg st="4" end="4"/>
                                            </p:txEl>
                                          </p:spTgt>
                                        </p:tgtEl>
                                        <p:attrNameLst>
                                          <p:attrName>style.visibility</p:attrName>
                                        </p:attrNameLst>
                                      </p:cBhvr>
                                      <p:to>
                                        <p:strVal val="visible"/>
                                      </p:to>
                                    </p:set>
                                    <p:anim calcmode="lin" valueType="num">
                                      <p:cBhvr>
                                        <p:cTn id="46"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7"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8"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9"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39" presetClass="entr" presetSubtype="0" accel="100000" fill="hold" grpId="0"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 calcmode="lin" valueType="num">
                                      <p:cBhvr>
                                        <p:cTn id="54"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5"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6"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7"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8" fill="hold">
                      <p:stCondLst>
                        <p:cond delay="indefinite"/>
                      </p:stCondLst>
                      <p:childTnLst>
                        <p:par>
                          <p:cTn id="59" fill="hold">
                            <p:stCondLst>
                              <p:cond delay="0"/>
                            </p:stCondLst>
                            <p:childTnLst>
                              <p:par>
                                <p:cTn id="60" presetID="39" presetClass="entr" presetSubtype="0" accel="100000" fill="hold" grpId="0" nodeType="clickEffect">
                                  <p:stCondLst>
                                    <p:cond delay="0"/>
                                  </p:stCondLst>
                                  <p:childTnLst>
                                    <p:set>
                                      <p:cBhvr>
                                        <p:cTn id="61" dur="1" fill="hold">
                                          <p:stCondLst>
                                            <p:cond delay="0"/>
                                          </p:stCondLst>
                                        </p:cTn>
                                        <p:tgtEl>
                                          <p:spTgt spid="3">
                                            <p:txEl>
                                              <p:pRg st="6" end="6"/>
                                            </p:txEl>
                                          </p:spTgt>
                                        </p:tgtEl>
                                        <p:attrNameLst>
                                          <p:attrName>style.visibility</p:attrName>
                                        </p:attrNameLst>
                                      </p:cBhvr>
                                      <p:to>
                                        <p:strVal val="visible"/>
                                      </p:to>
                                    </p:set>
                                    <p:anim calcmode="lin" valueType="num">
                                      <p:cBhvr>
                                        <p:cTn id="62" dur="5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3" dur="5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4" dur="5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65"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39" presetClass="entr" presetSubtype="0" accel="100000" fill="hold" grpId="0" nodeType="clickEffect">
                                  <p:stCondLst>
                                    <p:cond delay="0"/>
                                  </p:stCondLst>
                                  <p:childTnLst>
                                    <p:set>
                                      <p:cBhvr>
                                        <p:cTn id="69" dur="1" fill="hold">
                                          <p:stCondLst>
                                            <p:cond delay="0"/>
                                          </p:stCondLst>
                                        </p:cTn>
                                        <p:tgtEl>
                                          <p:spTgt spid="3">
                                            <p:txEl>
                                              <p:pRg st="7" end="7"/>
                                            </p:txEl>
                                          </p:spTgt>
                                        </p:tgtEl>
                                        <p:attrNameLst>
                                          <p:attrName>style.visibility</p:attrName>
                                        </p:attrNameLst>
                                      </p:cBhvr>
                                      <p:to>
                                        <p:strVal val="visible"/>
                                      </p:to>
                                    </p:set>
                                    <p:anim calcmode="lin" valueType="num">
                                      <p:cBhvr>
                                        <p:cTn id="70" dur="500" fill="hold"/>
                                        <p:tgtEl>
                                          <p:spTgt spid="3">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1" dur="500" fill="hold"/>
                                        <p:tgtEl>
                                          <p:spTgt spid="3">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2" dur="500" fill="hold"/>
                                        <p:tgtEl>
                                          <p:spTgt spid="3">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73"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74" fill="hold">
                      <p:stCondLst>
                        <p:cond delay="indefinite"/>
                      </p:stCondLst>
                      <p:childTnLst>
                        <p:par>
                          <p:cTn id="75" fill="hold">
                            <p:stCondLst>
                              <p:cond delay="0"/>
                            </p:stCondLst>
                            <p:childTnLst>
                              <p:par>
                                <p:cTn id="76" presetID="39" presetClass="entr" presetSubtype="0" accel="100000" fill="hold" grpId="0" nodeType="clickEffect">
                                  <p:stCondLst>
                                    <p:cond delay="0"/>
                                  </p:stCondLst>
                                  <p:childTnLst>
                                    <p:set>
                                      <p:cBhvr>
                                        <p:cTn id="77" dur="1" fill="hold">
                                          <p:stCondLst>
                                            <p:cond delay="0"/>
                                          </p:stCondLst>
                                        </p:cTn>
                                        <p:tgtEl>
                                          <p:spTgt spid="3">
                                            <p:txEl>
                                              <p:pRg st="8" end="8"/>
                                            </p:txEl>
                                          </p:spTgt>
                                        </p:tgtEl>
                                        <p:attrNameLst>
                                          <p:attrName>style.visibility</p:attrName>
                                        </p:attrNameLst>
                                      </p:cBhvr>
                                      <p:to>
                                        <p:strVal val="visible"/>
                                      </p:to>
                                    </p:set>
                                    <p:anim calcmode="lin" valueType="num">
                                      <p:cBhvr>
                                        <p:cTn id="78" dur="500" fill="hold"/>
                                        <p:tgtEl>
                                          <p:spTgt spid="3">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9" dur="500" fill="hold"/>
                                        <p:tgtEl>
                                          <p:spTgt spid="3">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0" dur="500" fill="hold"/>
                                        <p:tgtEl>
                                          <p:spTgt spid="3">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81"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52400"/>
            <a:ext cx="8382000" cy="747897"/>
          </a:xfrm>
        </p:spPr>
        <p:txBody>
          <a:bodyPr/>
          <a:lstStyle/>
          <a:p>
            <a:r>
              <a:rPr lang="en-US" sz="5400" b="1"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Two Kinds of </a:t>
            </a:r>
            <a:r>
              <a:rPr lang="en-US" sz="5400" b="1"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Peace</a:t>
            </a:r>
            <a:endParaRPr lang="en-US" sz="5400" dirty="0"/>
          </a:p>
        </p:txBody>
      </p:sp>
      <p:sp>
        <p:nvSpPr>
          <p:cNvPr id="3" name="Text Placeholder 2"/>
          <p:cNvSpPr>
            <a:spLocks noGrp="1"/>
          </p:cNvSpPr>
          <p:nvPr>
            <p:ph type="body" sz="quarter" idx="10"/>
          </p:nvPr>
        </p:nvSpPr>
        <p:spPr>
          <a:xfrm>
            <a:off x="228600" y="869716"/>
            <a:ext cx="8763000" cy="7014228"/>
          </a:xfrm>
        </p:spPr>
        <p:txBody>
          <a:bodyPr/>
          <a:lstStyle/>
          <a:p>
            <a:r>
              <a:rPr lang="en-US" dirty="0" smtClean="0"/>
              <a:t>Jn.14:27</a:t>
            </a:r>
          </a:p>
          <a:p>
            <a:r>
              <a:rPr lang="en-US" sz="3800" b="1" dirty="0" smtClean="0">
                <a:solidFill>
                  <a:schemeClr val="accent1">
                    <a:lumMod val="40000"/>
                    <a:lumOff val="60000"/>
                  </a:schemeClr>
                </a:solidFill>
              </a:rPr>
              <a:t>What the Jesus Offers:</a:t>
            </a:r>
          </a:p>
          <a:p>
            <a:r>
              <a:rPr lang="en-US" dirty="0" smtClean="0"/>
              <a:t>Inward Man, Everlasting</a:t>
            </a:r>
          </a:p>
          <a:p>
            <a:r>
              <a:rPr lang="en-US" dirty="0" smtClean="0"/>
              <a:t>Repentance, Remission, Reconciliation, Redemption</a:t>
            </a:r>
          </a:p>
          <a:p>
            <a:r>
              <a:rPr lang="en-US" dirty="0" smtClean="0"/>
              <a:t>Col.1:20</a:t>
            </a:r>
            <a:r>
              <a:rPr lang="en-US" smtClean="0"/>
              <a:t>,  Eph.2:12-17</a:t>
            </a:r>
            <a:endParaRPr lang="en-US" dirty="0" smtClean="0"/>
          </a:p>
          <a:p>
            <a:r>
              <a:rPr lang="en-US" dirty="0" smtClean="0"/>
              <a:t>Through Gospel of Jesus, Rom.10:15, Ac.10:34-36</a:t>
            </a:r>
          </a:p>
          <a:p>
            <a:r>
              <a:rPr lang="en-US" dirty="0" smtClean="0"/>
              <a:t>Through Faith, Rom.5:1</a:t>
            </a:r>
          </a:p>
          <a:p>
            <a:r>
              <a:rPr lang="en-US" dirty="0" smtClean="0"/>
              <a:t>Through Spirituality, Rom.8:6</a:t>
            </a:r>
          </a:p>
          <a:p>
            <a:r>
              <a:rPr lang="en-US" dirty="0" smtClean="0"/>
              <a:t>Through Faithful Dedication, Phil.4:7-9</a:t>
            </a:r>
          </a:p>
          <a:p>
            <a:r>
              <a:rPr lang="en-US" dirty="0" smtClean="0"/>
              <a:t>Paradox in Peace, Matt.10:32-39</a:t>
            </a:r>
          </a:p>
          <a:p>
            <a:endParaRPr lang="en-US" sz="3600" dirty="0" smtClean="0"/>
          </a:p>
          <a:p>
            <a:endParaRPr lang="en-US" dirty="0"/>
          </a:p>
        </p:txBody>
      </p:sp>
    </p:spTree>
  </p:cSld>
  <p:clrMapOvr>
    <a:masterClrMapping/>
  </p:clrMapOvr>
  <p:transition spd="slow">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3">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3">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9" presetClass="entr" presetSubtype="0" accel="10000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500" fill="hold"/>
                                        <p:tgtEl>
                                          <p:spTgt spid="3">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6" dur="500" fill="hold"/>
                                        <p:tgtEl>
                                          <p:spTgt spid="3">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7" dur="500" fill="hold"/>
                                        <p:tgtEl>
                                          <p:spTgt spid="3">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18" dur="500" fill="hold"/>
                                        <p:tgtEl>
                                          <p:spTgt spid="3">
                                            <p:txEl>
                                              <p:pRg st="1" end="1"/>
                                            </p:txEl>
                                          </p:spTgt>
                                        </p:tgtEl>
                                        <p:attrNameLst>
                                          <p:attrName>ppt_y</p:attrName>
                                        </p:attrNameLst>
                                      </p:cBhvr>
                                      <p:tavLst>
                                        <p:tav tm="0">
                                          <p:val>
                                            <p:strVal val="#ppt_y"/>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9" presetClass="entr" presetSubtype="0" accel="10000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500" fill="hold"/>
                                        <p:tgtEl>
                                          <p:spTgt spid="3">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4" dur="500" fill="hold"/>
                                        <p:tgtEl>
                                          <p:spTgt spid="3">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5" dur="500" fill="hold"/>
                                        <p:tgtEl>
                                          <p:spTgt spid="3">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26" dur="500" fill="hold"/>
                                        <p:tgtEl>
                                          <p:spTgt spid="3">
                                            <p:txEl>
                                              <p:pRg st="2" end="2"/>
                                            </p:txEl>
                                          </p:spTgt>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9" presetClass="entr" presetSubtype="0" accel="10000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500" fill="hold"/>
                                        <p:tgtEl>
                                          <p:spTgt spid="3">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2" dur="500" fill="hold"/>
                                        <p:tgtEl>
                                          <p:spTgt spid="3">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3" dur="500" fill="hold"/>
                                        <p:tgtEl>
                                          <p:spTgt spid="3">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4" dur="500" fill="hold"/>
                                        <p:tgtEl>
                                          <p:spTgt spid="3">
                                            <p:txEl>
                                              <p:pRg st="3" end="3"/>
                                            </p:txEl>
                                          </p:spTgt>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9" presetClass="entr" presetSubtype="0" accel="10000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500" fill="hold"/>
                                        <p:tgtEl>
                                          <p:spTgt spid="3">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0" dur="500" fill="hold"/>
                                        <p:tgtEl>
                                          <p:spTgt spid="3">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1" dur="500" fill="hold"/>
                                        <p:tgtEl>
                                          <p:spTgt spid="3">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2" dur="5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9" presetClass="entr" presetSubtype="0" accel="10000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500" fill="hold"/>
                                        <p:tgtEl>
                                          <p:spTgt spid="3">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8" dur="500" fill="hold"/>
                                        <p:tgtEl>
                                          <p:spTgt spid="3">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9" dur="500" fill="hold"/>
                                        <p:tgtEl>
                                          <p:spTgt spid="3">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0"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39" presetClass="entr" presetSubtype="0" accel="10000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500" fill="hold"/>
                                        <p:tgtEl>
                                          <p:spTgt spid="3">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6" dur="500" fill="hold"/>
                                        <p:tgtEl>
                                          <p:spTgt spid="3">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7" dur="500" fill="hold"/>
                                        <p:tgtEl>
                                          <p:spTgt spid="3">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58" dur="500" fill="hold"/>
                                        <p:tgtEl>
                                          <p:spTgt spid="3">
                                            <p:txEl>
                                              <p:pRg st="6" end="6"/>
                                            </p:txEl>
                                          </p:spTgt>
                                        </p:tgtEl>
                                        <p:attrNameLst>
                                          <p:attrName>ppt_y</p:attrName>
                                        </p:attrNameLst>
                                      </p:cBhvr>
                                      <p:tavLst>
                                        <p:tav tm="0">
                                          <p:val>
                                            <p:strVal val="#ppt_y"/>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39" presetClass="entr" presetSubtype="0" accel="10000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anim calcmode="lin" valueType="num">
                                      <p:cBhvr>
                                        <p:cTn id="63" dur="500" fill="hold"/>
                                        <p:tgtEl>
                                          <p:spTgt spid="3">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4" dur="500" fill="hold"/>
                                        <p:tgtEl>
                                          <p:spTgt spid="3">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5" dur="500" fill="hold"/>
                                        <p:tgtEl>
                                          <p:spTgt spid="3">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66" dur="500" fill="hold"/>
                                        <p:tgtEl>
                                          <p:spTgt spid="3">
                                            <p:txEl>
                                              <p:pRg st="7" end="7"/>
                                            </p:txEl>
                                          </p:spTgt>
                                        </p:tgtEl>
                                        <p:attrNameLst>
                                          <p:attrName>ppt_y</p:attrName>
                                        </p:attrNameLst>
                                      </p:cBhvr>
                                      <p:tavLst>
                                        <p:tav tm="0">
                                          <p:val>
                                            <p:strVal val="#ppt_y"/>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39" presetClass="entr" presetSubtype="0" accel="100000" fill="hold" grpId="0" nodeType="clickEffect">
                                  <p:stCondLst>
                                    <p:cond delay="0"/>
                                  </p:stCondLst>
                                  <p:childTnLst>
                                    <p:set>
                                      <p:cBhvr>
                                        <p:cTn id="70" dur="1" fill="hold">
                                          <p:stCondLst>
                                            <p:cond delay="0"/>
                                          </p:stCondLst>
                                        </p:cTn>
                                        <p:tgtEl>
                                          <p:spTgt spid="3">
                                            <p:txEl>
                                              <p:pRg st="8" end="8"/>
                                            </p:txEl>
                                          </p:spTgt>
                                        </p:tgtEl>
                                        <p:attrNameLst>
                                          <p:attrName>style.visibility</p:attrName>
                                        </p:attrNameLst>
                                      </p:cBhvr>
                                      <p:to>
                                        <p:strVal val="visible"/>
                                      </p:to>
                                    </p:set>
                                    <p:anim calcmode="lin" valueType="num">
                                      <p:cBhvr>
                                        <p:cTn id="71" dur="500" fill="hold"/>
                                        <p:tgtEl>
                                          <p:spTgt spid="3">
                                            <p:txEl>
                                              <p:pRg st="8" end="8"/>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72" dur="500" fill="hold"/>
                                        <p:tgtEl>
                                          <p:spTgt spid="3">
                                            <p:txEl>
                                              <p:pRg st="8" end="8"/>
                                            </p:txEl>
                                          </p:spTgt>
                                        </p:tgtEl>
                                        <p:attrNameLst>
                                          <p:attrName>ppt_w</p:attrName>
                                        </p:attrNameLst>
                                      </p:cBhvr>
                                      <p:tavLst>
                                        <p:tav tm="0">
                                          <p:val>
                                            <p:strVal val="#ppt_w+.3"/>
                                          </p:val>
                                        </p:tav>
                                        <p:tav tm="50000">
                                          <p:val>
                                            <p:strVal val="#ppt_w+.3"/>
                                          </p:val>
                                        </p:tav>
                                        <p:tav tm="100000">
                                          <p:val>
                                            <p:strVal val="#ppt_w"/>
                                          </p:val>
                                        </p:tav>
                                      </p:tavLst>
                                    </p:anim>
                                    <p:anim calcmode="lin" valueType="num">
                                      <p:cBhvr>
                                        <p:cTn id="73" dur="500" fill="hold"/>
                                        <p:tgtEl>
                                          <p:spTgt spid="3">
                                            <p:txEl>
                                              <p:pRg st="8" end="8"/>
                                            </p:txEl>
                                          </p:spTgt>
                                        </p:tgtEl>
                                        <p:attrNameLst>
                                          <p:attrName>ppt_x</p:attrName>
                                        </p:attrNameLst>
                                      </p:cBhvr>
                                      <p:tavLst>
                                        <p:tav tm="0">
                                          <p:val>
                                            <p:strVal val="#ppt_x-.3"/>
                                          </p:val>
                                        </p:tav>
                                        <p:tav tm="50000">
                                          <p:val>
                                            <p:strVal val="#ppt_x"/>
                                          </p:val>
                                        </p:tav>
                                        <p:tav tm="100000">
                                          <p:val>
                                            <p:strVal val="#ppt_x"/>
                                          </p:val>
                                        </p:tav>
                                      </p:tavLst>
                                    </p:anim>
                                    <p:anim calcmode="lin" valueType="num">
                                      <p:cBhvr>
                                        <p:cTn id="74"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39" presetClass="entr" presetSubtype="0" accel="100000" fill="hold" grpId="0" nodeType="clickEffect">
                                  <p:stCondLst>
                                    <p:cond delay="0"/>
                                  </p:stCondLst>
                                  <p:childTnLst>
                                    <p:set>
                                      <p:cBhvr>
                                        <p:cTn id="78" dur="1" fill="hold">
                                          <p:stCondLst>
                                            <p:cond delay="0"/>
                                          </p:stCondLst>
                                        </p:cTn>
                                        <p:tgtEl>
                                          <p:spTgt spid="3">
                                            <p:txEl>
                                              <p:pRg st="9" end="9"/>
                                            </p:txEl>
                                          </p:spTgt>
                                        </p:tgtEl>
                                        <p:attrNameLst>
                                          <p:attrName>style.visibility</p:attrName>
                                        </p:attrNameLst>
                                      </p:cBhvr>
                                      <p:to>
                                        <p:strVal val="visible"/>
                                      </p:to>
                                    </p:set>
                                    <p:anim calcmode="lin" valueType="num">
                                      <p:cBhvr>
                                        <p:cTn id="79" dur="500" fill="hold"/>
                                        <p:tgtEl>
                                          <p:spTgt spid="3">
                                            <p:txEl>
                                              <p:pRg st="9" end="9"/>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80" dur="500" fill="hold"/>
                                        <p:tgtEl>
                                          <p:spTgt spid="3">
                                            <p:txEl>
                                              <p:pRg st="9" end="9"/>
                                            </p:txEl>
                                          </p:spTgt>
                                        </p:tgtEl>
                                        <p:attrNameLst>
                                          <p:attrName>ppt_w</p:attrName>
                                        </p:attrNameLst>
                                      </p:cBhvr>
                                      <p:tavLst>
                                        <p:tav tm="0">
                                          <p:val>
                                            <p:strVal val="#ppt_w+.3"/>
                                          </p:val>
                                        </p:tav>
                                        <p:tav tm="50000">
                                          <p:val>
                                            <p:strVal val="#ppt_w+.3"/>
                                          </p:val>
                                        </p:tav>
                                        <p:tav tm="100000">
                                          <p:val>
                                            <p:strVal val="#ppt_w"/>
                                          </p:val>
                                        </p:tav>
                                      </p:tavLst>
                                    </p:anim>
                                    <p:anim calcmode="lin" valueType="num">
                                      <p:cBhvr>
                                        <p:cTn id="81" dur="500" fill="hold"/>
                                        <p:tgtEl>
                                          <p:spTgt spid="3">
                                            <p:txEl>
                                              <p:pRg st="9" end="9"/>
                                            </p:txEl>
                                          </p:spTgt>
                                        </p:tgtEl>
                                        <p:attrNameLst>
                                          <p:attrName>ppt_x</p:attrName>
                                        </p:attrNameLst>
                                      </p:cBhvr>
                                      <p:tavLst>
                                        <p:tav tm="0">
                                          <p:val>
                                            <p:strVal val="#ppt_x-.3"/>
                                          </p:val>
                                        </p:tav>
                                        <p:tav tm="50000">
                                          <p:val>
                                            <p:strVal val="#ppt_x"/>
                                          </p:val>
                                        </p:tav>
                                        <p:tav tm="100000">
                                          <p:val>
                                            <p:strVal val="#ppt_x"/>
                                          </p:val>
                                        </p:tav>
                                      </p:tavLst>
                                    </p:anim>
                                    <p:anim calcmode="lin" valueType="num">
                                      <p:cBhvr>
                                        <p:cTn id="82"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304800" y="381000"/>
            <a:ext cx="8534400" cy="838200"/>
          </a:xfrm>
        </p:spPr>
        <p:txBody>
          <a:bodyPr>
            <a:noAutofit/>
          </a:bodyPr>
          <a:lstStyle/>
          <a:p>
            <a:pPr algn="ctr"/>
            <a:r>
              <a:rPr lang="en-US" b="1"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You Can Have Peace With God</a:t>
            </a:r>
            <a:endParaRPr lang="en-US" dirty="0">
              <a:solidFill>
                <a:schemeClr val="accent2"/>
              </a:solidFill>
              <a:effectLst/>
              <a:latin typeface="Paramount" pitchFamily="2" charset="0"/>
            </a:endParaRPr>
          </a:p>
        </p:txBody>
      </p:sp>
      <p:sp>
        <p:nvSpPr>
          <p:cNvPr id="16387" name="Rectangle 3"/>
          <p:cNvSpPr>
            <a:spLocks noGrp="1" noChangeArrowheads="1"/>
          </p:cNvSpPr>
          <p:nvPr>
            <p:ph type="body" idx="1"/>
          </p:nvPr>
        </p:nvSpPr>
        <p:spPr>
          <a:xfrm>
            <a:off x="533400" y="1219200"/>
            <a:ext cx="8153400" cy="5257800"/>
          </a:xfrm>
        </p:spPr>
        <p:txBody>
          <a:bodyPr>
            <a:normAutofit/>
          </a:bodyPr>
          <a:lstStyle/>
          <a:p>
            <a:pPr marL="609600" indent="-609600">
              <a:lnSpc>
                <a:spcPct val="90000"/>
              </a:lnSpc>
              <a:buSzPct val="90000"/>
              <a:buFont typeface="Wingdings" pitchFamily="2" charset="2"/>
              <a:buAutoNum type="arabicPeriod"/>
            </a:pPr>
            <a:r>
              <a:rPr lang="en-US" sz="3600" b="1" dirty="0">
                <a:solidFill>
                  <a:schemeClr val="tx2"/>
                </a:solidFill>
              </a:rPr>
              <a:t>Hear the Gospel of Christ, </a:t>
            </a:r>
            <a:r>
              <a:rPr lang="en-US" sz="2400" b="1" dirty="0">
                <a:solidFill>
                  <a:schemeClr val="tx2"/>
                </a:solidFill>
              </a:rPr>
              <a:t>Acts </a:t>
            </a:r>
            <a:r>
              <a:rPr lang="en-US" sz="2400" b="1" dirty="0" smtClean="0">
                <a:solidFill>
                  <a:schemeClr val="tx2"/>
                </a:solidFill>
              </a:rPr>
              <a:t>18:8</a:t>
            </a:r>
            <a:endParaRPr lang="en-US" sz="2000" b="1" dirty="0">
              <a:solidFill>
                <a:schemeClr val="tx2"/>
              </a:solidFill>
            </a:endParaRPr>
          </a:p>
          <a:p>
            <a:pPr marL="609600" indent="-609600">
              <a:lnSpc>
                <a:spcPct val="90000"/>
              </a:lnSpc>
              <a:buSzPct val="90000"/>
              <a:buFont typeface="Wingdings" pitchFamily="2" charset="2"/>
              <a:buAutoNum type="arabicPeriod"/>
            </a:pPr>
            <a:r>
              <a:rPr lang="en-US" sz="3600" b="1" dirty="0">
                <a:solidFill>
                  <a:schemeClr val="tx2"/>
                </a:solidFill>
              </a:rPr>
              <a:t>Believe in Jesus Christ,  </a:t>
            </a:r>
            <a:r>
              <a:rPr lang="en-US" sz="2400" b="1" dirty="0" smtClean="0">
                <a:solidFill>
                  <a:schemeClr val="tx2"/>
                </a:solidFill>
              </a:rPr>
              <a:t>Rom.5:1</a:t>
            </a:r>
            <a:endParaRPr lang="en-US" sz="1000" b="1" dirty="0">
              <a:solidFill>
                <a:schemeClr val="tx2"/>
              </a:solidFill>
            </a:endParaRPr>
          </a:p>
          <a:p>
            <a:pPr marL="609600" indent="-609600">
              <a:lnSpc>
                <a:spcPct val="90000"/>
              </a:lnSpc>
              <a:buSzPct val="90000"/>
              <a:buFont typeface="Wingdings" pitchFamily="2" charset="2"/>
              <a:buAutoNum type="arabicPeriod"/>
            </a:pPr>
            <a:r>
              <a:rPr lang="en-US" sz="3600" b="1" dirty="0">
                <a:solidFill>
                  <a:schemeClr val="tx2"/>
                </a:solidFill>
              </a:rPr>
              <a:t>Repent and Turn to God</a:t>
            </a:r>
            <a:r>
              <a:rPr lang="en-US" b="1" dirty="0">
                <a:solidFill>
                  <a:schemeClr val="tx2"/>
                </a:solidFill>
              </a:rPr>
              <a:t>, </a:t>
            </a:r>
            <a:r>
              <a:rPr lang="en-US" sz="2400" b="1" dirty="0">
                <a:solidFill>
                  <a:schemeClr val="tx2"/>
                </a:solidFill>
              </a:rPr>
              <a:t>Luke </a:t>
            </a:r>
            <a:r>
              <a:rPr lang="en-US" sz="2400" b="1" dirty="0" smtClean="0">
                <a:solidFill>
                  <a:schemeClr val="tx2"/>
                </a:solidFill>
              </a:rPr>
              <a:t>24:47</a:t>
            </a:r>
            <a:endParaRPr lang="en-US" sz="2800" b="1" dirty="0">
              <a:solidFill>
                <a:schemeClr val="tx2"/>
              </a:solidFill>
            </a:endParaRPr>
          </a:p>
          <a:p>
            <a:pPr marL="609600" indent="-609600">
              <a:lnSpc>
                <a:spcPct val="90000"/>
              </a:lnSpc>
              <a:buSzPct val="90000"/>
              <a:buFont typeface="Wingdings" pitchFamily="2" charset="2"/>
              <a:buAutoNum type="arabicPeriod"/>
            </a:pPr>
            <a:r>
              <a:rPr lang="en-US" sz="3600" b="1" dirty="0">
                <a:solidFill>
                  <a:schemeClr val="tx2"/>
                </a:solidFill>
              </a:rPr>
              <a:t>Confess Jesus Before Men</a:t>
            </a:r>
            <a:r>
              <a:rPr lang="en-US" b="1" dirty="0">
                <a:solidFill>
                  <a:schemeClr val="tx2"/>
                </a:solidFill>
              </a:rPr>
              <a:t>,  </a:t>
            </a:r>
            <a:r>
              <a:rPr lang="en-US" sz="2400" b="1" dirty="0">
                <a:solidFill>
                  <a:schemeClr val="tx2"/>
                </a:solidFill>
              </a:rPr>
              <a:t>Matt.10:32</a:t>
            </a:r>
            <a:endParaRPr lang="en-US" sz="2800" b="1" dirty="0">
              <a:solidFill>
                <a:schemeClr val="tx2"/>
              </a:solidFill>
            </a:endParaRPr>
          </a:p>
          <a:p>
            <a:pPr marL="609600" indent="-609600">
              <a:lnSpc>
                <a:spcPct val="90000"/>
              </a:lnSpc>
              <a:buSzPct val="90000"/>
              <a:buFont typeface="Wingdings" pitchFamily="2" charset="2"/>
              <a:buAutoNum type="arabicPeriod"/>
            </a:pPr>
            <a:r>
              <a:rPr lang="en-US" sz="3600" b="1" dirty="0">
                <a:solidFill>
                  <a:schemeClr val="tx2"/>
                </a:solidFill>
              </a:rPr>
              <a:t>Baptized Into Christ, </a:t>
            </a:r>
            <a:r>
              <a:rPr lang="en-US" sz="2400" b="1" dirty="0" smtClean="0">
                <a:solidFill>
                  <a:schemeClr val="tx2"/>
                </a:solidFill>
              </a:rPr>
              <a:t>Gal.3:26-27</a:t>
            </a:r>
            <a:endParaRPr lang="en-US" b="1" dirty="0">
              <a:solidFill>
                <a:schemeClr val="tx2"/>
              </a:solidFill>
            </a:endParaRPr>
          </a:p>
          <a:p>
            <a:pPr marL="609600" indent="-609600">
              <a:lnSpc>
                <a:spcPct val="90000"/>
              </a:lnSpc>
              <a:buSzPct val="90000"/>
              <a:buFont typeface="Wingdings" pitchFamily="2" charset="2"/>
              <a:buNone/>
            </a:pPr>
            <a:r>
              <a:rPr lang="en-US" sz="2000" b="1" dirty="0">
                <a:solidFill>
                  <a:schemeClr val="tx2"/>
                </a:solidFill>
              </a:rPr>
              <a:t>            -----------------------------</a:t>
            </a:r>
          </a:p>
          <a:p>
            <a:pPr marL="609600" indent="-609600">
              <a:lnSpc>
                <a:spcPct val="90000"/>
              </a:lnSpc>
              <a:buClrTx/>
              <a:buSzPct val="90000"/>
              <a:buFont typeface="Wingdings" pitchFamily="2" charset="2"/>
              <a:buChar char="v"/>
            </a:pPr>
            <a:r>
              <a:rPr lang="en-US" sz="3600" b="1" dirty="0"/>
              <a:t>Grow And Be Faithful</a:t>
            </a:r>
            <a:r>
              <a:rPr lang="en-US" sz="4000" b="1" dirty="0"/>
              <a:t>, </a:t>
            </a:r>
            <a:r>
              <a:rPr lang="en-US" sz="2400" b="1" dirty="0"/>
              <a:t>2 Pet.3:18</a:t>
            </a:r>
            <a:endParaRPr lang="en-US" b="1" dirty="0"/>
          </a:p>
          <a:p>
            <a:pPr marL="609600" indent="-609600">
              <a:lnSpc>
                <a:spcPct val="90000"/>
              </a:lnSpc>
              <a:buClrTx/>
              <a:buSzPct val="90000"/>
              <a:buFont typeface="Wingdings" pitchFamily="2" charset="2"/>
              <a:buChar char="v"/>
            </a:pPr>
            <a:r>
              <a:rPr lang="en-US" sz="3600" b="1" dirty="0"/>
              <a:t>If </a:t>
            </a:r>
            <a:r>
              <a:rPr lang="en-US" sz="3600" b="1" dirty="0" smtClean="0"/>
              <a:t>An Erring Christian</a:t>
            </a:r>
            <a:r>
              <a:rPr lang="en-US" b="1" dirty="0" smtClean="0"/>
              <a:t>: </a:t>
            </a:r>
            <a:r>
              <a:rPr lang="en-US" sz="3600" b="1" dirty="0"/>
              <a:t>Repent and Pray </a:t>
            </a:r>
            <a:r>
              <a:rPr lang="en-US" sz="3600" b="1" dirty="0" smtClean="0"/>
              <a:t>God,</a:t>
            </a:r>
            <a:r>
              <a:rPr lang="en-US" b="1" dirty="0" smtClean="0"/>
              <a:t> </a:t>
            </a:r>
            <a:r>
              <a:rPr lang="en-US" sz="2400" b="1" dirty="0" smtClean="0"/>
              <a:t>I </a:t>
            </a:r>
            <a:r>
              <a:rPr lang="en-US" sz="2400" b="1" dirty="0"/>
              <a:t>Jn.1:9</a:t>
            </a:r>
            <a:endParaRPr lang="en-US" b="1" dirty="0"/>
          </a:p>
        </p:txBody>
      </p:sp>
    </p:spTree>
  </p:cSld>
  <p:clrMapOvr>
    <a:masterClrMapping/>
  </p:clrMapOvr>
  <p:transition spd="slow">
    <p:blind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fade">
                                      <p:cBhvr>
                                        <p:cTn id="7" dur="1000"/>
                                        <p:tgtEl>
                                          <p:spTgt spid="16386"/>
                                        </p:tgtEl>
                                      </p:cBhvr>
                                    </p:animEffect>
                                    <p:anim calcmode="lin" valueType="num">
                                      <p:cBhvr>
                                        <p:cTn id="8" dur="1000" fill="hold"/>
                                        <p:tgtEl>
                                          <p:spTgt spid="16386"/>
                                        </p:tgtEl>
                                        <p:attrNameLst>
                                          <p:attrName>ppt_x</p:attrName>
                                        </p:attrNameLst>
                                      </p:cBhvr>
                                      <p:tavLst>
                                        <p:tav tm="0">
                                          <p:val>
                                            <p:strVal val="#ppt_x"/>
                                          </p:val>
                                        </p:tav>
                                        <p:tav tm="100000">
                                          <p:val>
                                            <p:strVal val="#ppt_x"/>
                                          </p:val>
                                        </p:tav>
                                      </p:tavLst>
                                    </p:anim>
                                    <p:anim calcmode="lin" valueType="num">
                                      <p:cBhvr>
                                        <p:cTn id="9" dur="1000" fill="hold"/>
                                        <p:tgtEl>
                                          <p:spTgt spid="16386"/>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39" presetClass="entr" presetSubtype="0" accel="100000" fill="hold" grpId="0" nodeType="afterEffect">
                                  <p:stCondLst>
                                    <p:cond delay="1000"/>
                                  </p:stCondLst>
                                  <p:childTnLst>
                                    <p:set>
                                      <p:cBhvr>
                                        <p:cTn id="12" dur="1" fill="hold">
                                          <p:stCondLst>
                                            <p:cond delay="0"/>
                                          </p:stCondLst>
                                        </p:cTn>
                                        <p:tgtEl>
                                          <p:spTgt spid="16387">
                                            <p:txEl>
                                              <p:pRg st="0" end="0"/>
                                            </p:txEl>
                                          </p:spTgt>
                                        </p:tgtEl>
                                        <p:attrNameLst>
                                          <p:attrName>style.visibility</p:attrName>
                                        </p:attrNameLst>
                                      </p:cBhvr>
                                      <p:to>
                                        <p:strVal val="visible"/>
                                      </p:to>
                                    </p:set>
                                    <p:anim calcmode="lin" valueType="num">
                                      <p:cBhvr>
                                        <p:cTn id="13" dur="500" fill="hold"/>
                                        <p:tgtEl>
                                          <p:spTgt spid="16387">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4" dur="500" fill="hold"/>
                                        <p:tgtEl>
                                          <p:spTgt spid="16387">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5" dur="500" fill="hold"/>
                                        <p:tgtEl>
                                          <p:spTgt spid="16387">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6" dur="500" fill="hold"/>
                                        <p:tgtEl>
                                          <p:spTgt spid="16387">
                                            <p:txEl>
                                              <p:pRg st="0" end="0"/>
                                            </p:txEl>
                                          </p:spTgt>
                                        </p:tgtEl>
                                        <p:attrNameLst>
                                          <p:attrName>ppt_y</p:attrName>
                                        </p:attrNameLst>
                                      </p:cBhvr>
                                      <p:tavLst>
                                        <p:tav tm="0">
                                          <p:val>
                                            <p:strVal val="#ppt_y"/>
                                          </p:val>
                                        </p:tav>
                                        <p:tav tm="100000">
                                          <p:val>
                                            <p:strVal val="#ppt_y"/>
                                          </p:val>
                                        </p:tav>
                                      </p:tavLst>
                                    </p:anim>
                                  </p:childTnLst>
                                </p:cTn>
                              </p:par>
                            </p:childTnLst>
                          </p:cTn>
                        </p:par>
                        <p:par>
                          <p:cTn id="17" fill="hold">
                            <p:stCondLst>
                              <p:cond delay="2500"/>
                            </p:stCondLst>
                            <p:childTnLst>
                              <p:par>
                                <p:cTn id="18" presetID="39" presetClass="entr" presetSubtype="0" accel="100000" fill="hold" grpId="0" nodeType="afterEffect">
                                  <p:stCondLst>
                                    <p:cond delay="1000"/>
                                  </p:stCondLst>
                                  <p:childTnLst>
                                    <p:set>
                                      <p:cBhvr>
                                        <p:cTn id="19" dur="1" fill="hold">
                                          <p:stCondLst>
                                            <p:cond delay="0"/>
                                          </p:stCondLst>
                                        </p:cTn>
                                        <p:tgtEl>
                                          <p:spTgt spid="16387">
                                            <p:txEl>
                                              <p:pRg st="1" end="1"/>
                                            </p:txEl>
                                          </p:spTgt>
                                        </p:tgtEl>
                                        <p:attrNameLst>
                                          <p:attrName>style.visibility</p:attrName>
                                        </p:attrNameLst>
                                      </p:cBhvr>
                                      <p:to>
                                        <p:strVal val="visible"/>
                                      </p:to>
                                    </p:set>
                                    <p:anim calcmode="lin" valueType="num">
                                      <p:cBhvr>
                                        <p:cTn id="20" dur="500" fill="hold"/>
                                        <p:tgtEl>
                                          <p:spTgt spid="16387">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1" dur="500" fill="hold"/>
                                        <p:tgtEl>
                                          <p:spTgt spid="16387">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2" dur="500" fill="hold"/>
                                        <p:tgtEl>
                                          <p:spTgt spid="16387">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23" dur="500" fill="hold"/>
                                        <p:tgtEl>
                                          <p:spTgt spid="16387">
                                            <p:txEl>
                                              <p:pRg st="1" end="1"/>
                                            </p:txEl>
                                          </p:spTgt>
                                        </p:tgtEl>
                                        <p:attrNameLst>
                                          <p:attrName>ppt_y</p:attrName>
                                        </p:attrNameLst>
                                      </p:cBhvr>
                                      <p:tavLst>
                                        <p:tav tm="0">
                                          <p:val>
                                            <p:strVal val="#ppt_y"/>
                                          </p:val>
                                        </p:tav>
                                        <p:tav tm="100000">
                                          <p:val>
                                            <p:strVal val="#ppt_y"/>
                                          </p:val>
                                        </p:tav>
                                      </p:tavLst>
                                    </p:anim>
                                  </p:childTnLst>
                                </p:cTn>
                              </p:par>
                            </p:childTnLst>
                          </p:cTn>
                        </p:par>
                        <p:par>
                          <p:cTn id="24" fill="hold">
                            <p:stCondLst>
                              <p:cond delay="4000"/>
                            </p:stCondLst>
                            <p:childTnLst>
                              <p:par>
                                <p:cTn id="25" presetID="39" presetClass="entr" presetSubtype="0" accel="100000" fill="hold" grpId="0" nodeType="afterEffect">
                                  <p:stCondLst>
                                    <p:cond delay="1000"/>
                                  </p:stCondLst>
                                  <p:childTnLst>
                                    <p:set>
                                      <p:cBhvr>
                                        <p:cTn id="26" dur="1" fill="hold">
                                          <p:stCondLst>
                                            <p:cond delay="0"/>
                                          </p:stCondLst>
                                        </p:cTn>
                                        <p:tgtEl>
                                          <p:spTgt spid="16387">
                                            <p:txEl>
                                              <p:pRg st="2" end="2"/>
                                            </p:txEl>
                                          </p:spTgt>
                                        </p:tgtEl>
                                        <p:attrNameLst>
                                          <p:attrName>style.visibility</p:attrName>
                                        </p:attrNameLst>
                                      </p:cBhvr>
                                      <p:to>
                                        <p:strVal val="visible"/>
                                      </p:to>
                                    </p:set>
                                    <p:anim calcmode="lin" valueType="num">
                                      <p:cBhvr>
                                        <p:cTn id="27" dur="500" fill="hold"/>
                                        <p:tgtEl>
                                          <p:spTgt spid="16387">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28" dur="500" fill="hold"/>
                                        <p:tgtEl>
                                          <p:spTgt spid="16387">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29" dur="500" fill="hold"/>
                                        <p:tgtEl>
                                          <p:spTgt spid="16387">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30" dur="500" fill="hold"/>
                                        <p:tgtEl>
                                          <p:spTgt spid="16387">
                                            <p:txEl>
                                              <p:pRg st="2" end="2"/>
                                            </p:txEl>
                                          </p:spTgt>
                                        </p:tgtEl>
                                        <p:attrNameLst>
                                          <p:attrName>ppt_y</p:attrName>
                                        </p:attrNameLst>
                                      </p:cBhvr>
                                      <p:tavLst>
                                        <p:tav tm="0">
                                          <p:val>
                                            <p:strVal val="#ppt_y"/>
                                          </p:val>
                                        </p:tav>
                                        <p:tav tm="100000">
                                          <p:val>
                                            <p:strVal val="#ppt_y"/>
                                          </p:val>
                                        </p:tav>
                                      </p:tavLst>
                                    </p:anim>
                                  </p:childTnLst>
                                </p:cTn>
                              </p:par>
                            </p:childTnLst>
                          </p:cTn>
                        </p:par>
                        <p:par>
                          <p:cTn id="31" fill="hold">
                            <p:stCondLst>
                              <p:cond delay="5500"/>
                            </p:stCondLst>
                            <p:childTnLst>
                              <p:par>
                                <p:cTn id="32" presetID="39" presetClass="entr" presetSubtype="0" accel="100000" fill="hold" grpId="0" nodeType="afterEffect">
                                  <p:stCondLst>
                                    <p:cond delay="1000"/>
                                  </p:stCondLst>
                                  <p:childTnLst>
                                    <p:set>
                                      <p:cBhvr>
                                        <p:cTn id="33" dur="1" fill="hold">
                                          <p:stCondLst>
                                            <p:cond delay="0"/>
                                          </p:stCondLst>
                                        </p:cTn>
                                        <p:tgtEl>
                                          <p:spTgt spid="16387">
                                            <p:txEl>
                                              <p:pRg st="3" end="3"/>
                                            </p:txEl>
                                          </p:spTgt>
                                        </p:tgtEl>
                                        <p:attrNameLst>
                                          <p:attrName>style.visibility</p:attrName>
                                        </p:attrNameLst>
                                      </p:cBhvr>
                                      <p:to>
                                        <p:strVal val="visible"/>
                                      </p:to>
                                    </p:set>
                                    <p:anim calcmode="lin" valueType="num">
                                      <p:cBhvr>
                                        <p:cTn id="34" dur="500" fill="hold"/>
                                        <p:tgtEl>
                                          <p:spTgt spid="16387">
                                            <p:txEl>
                                              <p:pRg st="3" end="3"/>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5" dur="500" fill="hold"/>
                                        <p:tgtEl>
                                          <p:spTgt spid="16387">
                                            <p:txEl>
                                              <p:pRg st="3" end="3"/>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6" dur="500" fill="hold"/>
                                        <p:tgtEl>
                                          <p:spTgt spid="16387">
                                            <p:txEl>
                                              <p:pRg st="3" end="3"/>
                                            </p:txEl>
                                          </p:spTgt>
                                        </p:tgtEl>
                                        <p:attrNameLst>
                                          <p:attrName>ppt_x</p:attrName>
                                        </p:attrNameLst>
                                      </p:cBhvr>
                                      <p:tavLst>
                                        <p:tav tm="0">
                                          <p:val>
                                            <p:strVal val="#ppt_x-.3"/>
                                          </p:val>
                                        </p:tav>
                                        <p:tav tm="50000">
                                          <p:val>
                                            <p:strVal val="#ppt_x"/>
                                          </p:val>
                                        </p:tav>
                                        <p:tav tm="100000">
                                          <p:val>
                                            <p:strVal val="#ppt_x"/>
                                          </p:val>
                                        </p:tav>
                                      </p:tavLst>
                                    </p:anim>
                                    <p:anim calcmode="lin" valueType="num">
                                      <p:cBhvr>
                                        <p:cTn id="37" dur="500" fill="hold"/>
                                        <p:tgtEl>
                                          <p:spTgt spid="16387">
                                            <p:txEl>
                                              <p:pRg st="3" end="3"/>
                                            </p:txEl>
                                          </p:spTgt>
                                        </p:tgtEl>
                                        <p:attrNameLst>
                                          <p:attrName>ppt_y</p:attrName>
                                        </p:attrNameLst>
                                      </p:cBhvr>
                                      <p:tavLst>
                                        <p:tav tm="0">
                                          <p:val>
                                            <p:strVal val="#ppt_y"/>
                                          </p:val>
                                        </p:tav>
                                        <p:tav tm="100000">
                                          <p:val>
                                            <p:strVal val="#ppt_y"/>
                                          </p:val>
                                        </p:tav>
                                      </p:tavLst>
                                    </p:anim>
                                  </p:childTnLst>
                                </p:cTn>
                              </p:par>
                            </p:childTnLst>
                          </p:cTn>
                        </p:par>
                        <p:par>
                          <p:cTn id="38" fill="hold">
                            <p:stCondLst>
                              <p:cond delay="7000"/>
                            </p:stCondLst>
                            <p:childTnLst>
                              <p:par>
                                <p:cTn id="39" presetID="39" presetClass="entr" presetSubtype="0" accel="100000" fill="hold" grpId="0" nodeType="afterEffect">
                                  <p:stCondLst>
                                    <p:cond delay="1000"/>
                                  </p:stCondLst>
                                  <p:childTnLst>
                                    <p:set>
                                      <p:cBhvr>
                                        <p:cTn id="40" dur="1" fill="hold">
                                          <p:stCondLst>
                                            <p:cond delay="0"/>
                                          </p:stCondLst>
                                        </p:cTn>
                                        <p:tgtEl>
                                          <p:spTgt spid="16387">
                                            <p:txEl>
                                              <p:pRg st="4" end="4"/>
                                            </p:txEl>
                                          </p:spTgt>
                                        </p:tgtEl>
                                        <p:attrNameLst>
                                          <p:attrName>style.visibility</p:attrName>
                                        </p:attrNameLst>
                                      </p:cBhvr>
                                      <p:to>
                                        <p:strVal val="visible"/>
                                      </p:to>
                                    </p:set>
                                    <p:anim calcmode="lin" valueType="num">
                                      <p:cBhvr>
                                        <p:cTn id="41" dur="500" fill="hold"/>
                                        <p:tgtEl>
                                          <p:spTgt spid="16387">
                                            <p:txEl>
                                              <p:pRg st="4" end="4"/>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2" dur="500" fill="hold"/>
                                        <p:tgtEl>
                                          <p:spTgt spid="16387">
                                            <p:txEl>
                                              <p:pRg st="4" end="4"/>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3" dur="500" fill="hold"/>
                                        <p:tgtEl>
                                          <p:spTgt spid="16387">
                                            <p:txEl>
                                              <p:pRg st="4" end="4"/>
                                            </p:txEl>
                                          </p:spTgt>
                                        </p:tgtEl>
                                        <p:attrNameLst>
                                          <p:attrName>ppt_x</p:attrName>
                                        </p:attrNameLst>
                                      </p:cBhvr>
                                      <p:tavLst>
                                        <p:tav tm="0">
                                          <p:val>
                                            <p:strVal val="#ppt_x-.3"/>
                                          </p:val>
                                        </p:tav>
                                        <p:tav tm="50000">
                                          <p:val>
                                            <p:strVal val="#ppt_x"/>
                                          </p:val>
                                        </p:tav>
                                        <p:tav tm="100000">
                                          <p:val>
                                            <p:strVal val="#ppt_x"/>
                                          </p:val>
                                        </p:tav>
                                      </p:tavLst>
                                    </p:anim>
                                    <p:anim calcmode="lin" valueType="num">
                                      <p:cBhvr>
                                        <p:cTn id="44" dur="500" fill="hold"/>
                                        <p:tgtEl>
                                          <p:spTgt spid="16387">
                                            <p:txEl>
                                              <p:pRg st="4" end="4"/>
                                            </p:txEl>
                                          </p:spTgt>
                                        </p:tgtEl>
                                        <p:attrNameLst>
                                          <p:attrName>ppt_y</p:attrName>
                                        </p:attrNameLst>
                                      </p:cBhvr>
                                      <p:tavLst>
                                        <p:tav tm="0">
                                          <p:val>
                                            <p:strVal val="#ppt_y"/>
                                          </p:val>
                                        </p:tav>
                                        <p:tav tm="100000">
                                          <p:val>
                                            <p:strVal val="#ppt_y"/>
                                          </p:val>
                                        </p:tav>
                                      </p:tavLst>
                                    </p:anim>
                                  </p:childTnLst>
                                </p:cTn>
                              </p:par>
                            </p:childTnLst>
                          </p:cTn>
                        </p:par>
                        <p:par>
                          <p:cTn id="45" fill="hold">
                            <p:stCondLst>
                              <p:cond delay="8500"/>
                            </p:stCondLst>
                            <p:childTnLst>
                              <p:par>
                                <p:cTn id="46" presetID="39" presetClass="entr" presetSubtype="0" accel="100000" fill="hold" grpId="0" nodeType="afterEffect">
                                  <p:stCondLst>
                                    <p:cond delay="1000"/>
                                  </p:stCondLst>
                                  <p:childTnLst>
                                    <p:set>
                                      <p:cBhvr>
                                        <p:cTn id="47" dur="1" fill="hold">
                                          <p:stCondLst>
                                            <p:cond delay="0"/>
                                          </p:stCondLst>
                                        </p:cTn>
                                        <p:tgtEl>
                                          <p:spTgt spid="16387">
                                            <p:txEl>
                                              <p:pRg st="5" end="5"/>
                                            </p:txEl>
                                          </p:spTgt>
                                        </p:tgtEl>
                                        <p:attrNameLst>
                                          <p:attrName>style.visibility</p:attrName>
                                        </p:attrNameLst>
                                      </p:cBhvr>
                                      <p:to>
                                        <p:strVal val="visible"/>
                                      </p:to>
                                    </p:set>
                                    <p:anim calcmode="lin" valueType="num">
                                      <p:cBhvr>
                                        <p:cTn id="48" dur="500" fill="hold"/>
                                        <p:tgtEl>
                                          <p:spTgt spid="16387">
                                            <p:txEl>
                                              <p:pRg st="5" end="5"/>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9" dur="500" fill="hold"/>
                                        <p:tgtEl>
                                          <p:spTgt spid="16387">
                                            <p:txEl>
                                              <p:pRg st="5" end="5"/>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0" dur="500" fill="hold"/>
                                        <p:tgtEl>
                                          <p:spTgt spid="16387">
                                            <p:txEl>
                                              <p:pRg st="5" end="5"/>
                                            </p:txEl>
                                          </p:spTgt>
                                        </p:tgtEl>
                                        <p:attrNameLst>
                                          <p:attrName>ppt_x</p:attrName>
                                        </p:attrNameLst>
                                      </p:cBhvr>
                                      <p:tavLst>
                                        <p:tav tm="0">
                                          <p:val>
                                            <p:strVal val="#ppt_x-.3"/>
                                          </p:val>
                                        </p:tav>
                                        <p:tav tm="50000">
                                          <p:val>
                                            <p:strVal val="#ppt_x"/>
                                          </p:val>
                                        </p:tav>
                                        <p:tav tm="100000">
                                          <p:val>
                                            <p:strVal val="#ppt_x"/>
                                          </p:val>
                                        </p:tav>
                                      </p:tavLst>
                                    </p:anim>
                                    <p:anim calcmode="lin" valueType="num">
                                      <p:cBhvr>
                                        <p:cTn id="51" dur="500" fill="hold"/>
                                        <p:tgtEl>
                                          <p:spTgt spid="16387">
                                            <p:txEl>
                                              <p:pRg st="5" end="5"/>
                                            </p:txEl>
                                          </p:spTgt>
                                        </p:tgtEl>
                                        <p:attrNameLst>
                                          <p:attrName>ppt_y</p:attrName>
                                        </p:attrNameLst>
                                      </p:cBhvr>
                                      <p:tavLst>
                                        <p:tav tm="0">
                                          <p:val>
                                            <p:strVal val="#ppt_y"/>
                                          </p:val>
                                        </p:tav>
                                        <p:tav tm="100000">
                                          <p:val>
                                            <p:strVal val="#ppt_y"/>
                                          </p:val>
                                        </p:tav>
                                      </p:tavLst>
                                    </p:anim>
                                  </p:childTnLst>
                                </p:cTn>
                              </p:par>
                            </p:childTnLst>
                          </p:cTn>
                        </p:par>
                        <p:par>
                          <p:cTn id="52" fill="hold">
                            <p:stCondLst>
                              <p:cond delay="10000"/>
                            </p:stCondLst>
                            <p:childTnLst>
                              <p:par>
                                <p:cTn id="53" presetID="39" presetClass="entr" presetSubtype="0" accel="100000" fill="hold" grpId="0" nodeType="afterEffect">
                                  <p:stCondLst>
                                    <p:cond delay="1000"/>
                                  </p:stCondLst>
                                  <p:childTnLst>
                                    <p:set>
                                      <p:cBhvr>
                                        <p:cTn id="54" dur="1" fill="hold">
                                          <p:stCondLst>
                                            <p:cond delay="0"/>
                                          </p:stCondLst>
                                        </p:cTn>
                                        <p:tgtEl>
                                          <p:spTgt spid="16387">
                                            <p:txEl>
                                              <p:pRg st="6" end="6"/>
                                            </p:txEl>
                                          </p:spTgt>
                                        </p:tgtEl>
                                        <p:attrNameLst>
                                          <p:attrName>style.visibility</p:attrName>
                                        </p:attrNameLst>
                                      </p:cBhvr>
                                      <p:to>
                                        <p:strVal val="visible"/>
                                      </p:to>
                                    </p:set>
                                    <p:anim calcmode="lin" valueType="num">
                                      <p:cBhvr>
                                        <p:cTn id="55" dur="500" fill="hold"/>
                                        <p:tgtEl>
                                          <p:spTgt spid="16387">
                                            <p:txEl>
                                              <p:pRg st="6" end="6"/>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56" dur="500" fill="hold"/>
                                        <p:tgtEl>
                                          <p:spTgt spid="16387">
                                            <p:txEl>
                                              <p:pRg st="6" end="6"/>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7" dur="500" fill="hold"/>
                                        <p:tgtEl>
                                          <p:spTgt spid="16387">
                                            <p:txEl>
                                              <p:pRg st="6" end="6"/>
                                            </p:txEl>
                                          </p:spTgt>
                                        </p:tgtEl>
                                        <p:attrNameLst>
                                          <p:attrName>ppt_x</p:attrName>
                                        </p:attrNameLst>
                                      </p:cBhvr>
                                      <p:tavLst>
                                        <p:tav tm="0">
                                          <p:val>
                                            <p:strVal val="#ppt_x-.3"/>
                                          </p:val>
                                        </p:tav>
                                        <p:tav tm="50000">
                                          <p:val>
                                            <p:strVal val="#ppt_x"/>
                                          </p:val>
                                        </p:tav>
                                        <p:tav tm="100000">
                                          <p:val>
                                            <p:strVal val="#ppt_x"/>
                                          </p:val>
                                        </p:tav>
                                      </p:tavLst>
                                    </p:anim>
                                    <p:anim calcmode="lin" valueType="num">
                                      <p:cBhvr>
                                        <p:cTn id="58" dur="500" fill="hold"/>
                                        <p:tgtEl>
                                          <p:spTgt spid="16387">
                                            <p:txEl>
                                              <p:pRg st="6" end="6"/>
                                            </p:txEl>
                                          </p:spTgt>
                                        </p:tgtEl>
                                        <p:attrNameLst>
                                          <p:attrName>ppt_y</p:attrName>
                                        </p:attrNameLst>
                                      </p:cBhvr>
                                      <p:tavLst>
                                        <p:tav tm="0">
                                          <p:val>
                                            <p:strVal val="#ppt_y"/>
                                          </p:val>
                                        </p:tav>
                                        <p:tav tm="100000">
                                          <p:val>
                                            <p:strVal val="#ppt_y"/>
                                          </p:val>
                                        </p:tav>
                                      </p:tavLst>
                                    </p:anim>
                                  </p:childTnLst>
                                </p:cTn>
                              </p:par>
                            </p:childTnLst>
                          </p:cTn>
                        </p:par>
                        <p:par>
                          <p:cTn id="59" fill="hold">
                            <p:stCondLst>
                              <p:cond delay="11500"/>
                            </p:stCondLst>
                            <p:childTnLst>
                              <p:par>
                                <p:cTn id="60" presetID="39" presetClass="entr" presetSubtype="0" accel="100000" fill="hold" grpId="0" nodeType="afterEffect">
                                  <p:stCondLst>
                                    <p:cond delay="1000"/>
                                  </p:stCondLst>
                                  <p:childTnLst>
                                    <p:set>
                                      <p:cBhvr>
                                        <p:cTn id="61" dur="1" fill="hold">
                                          <p:stCondLst>
                                            <p:cond delay="0"/>
                                          </p:stCondLst>
                                        </p:cTn>
                                        <p:tgtEl>
                                          <p:spTgt spid="16387">
                                            <p:txEl>
                                              <p:pRg st="7" end="7"/>
                                            </p:txEl>
                                          </p:spTgt>
                                        </p:tgtEl>
                                        <p:attrNameLst>
                                          <p:attrName>style.visibility</p:attrName>
                                        </p:attrNameLst>
                                      </p:cBhvr>
                                      <p:to>
                                        <p:strVal val="visible"/>
                                      </p:to>
                                    </p:set>
                                    <p:anim calcmode="lin" valueType="num">
                                      <p:cBhvr>
                                        <p:cTn id="62" dur="500" fill="hold"/>
                                        <p:tgtEl>
                                          <p:spTgt spid="16387">
                                            <p:txEl>
                                              <p:pRg st="7" end="7"/>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63" dur="500" fill="hold"/>
                                        <p:tgtEl>
                                          <p:spTgt spid="16387">
                                            <p:txEl>
                                              <p:pRg st="7" end="7"/>
                                            </p:txEl>
                                          </p:spTgt>
                                        </p:tgtEl>
                                        <p:attrNameLst>
                                          <p:attrName>ppt_w</p:attrName>
                                        </p:attrNameLst>
                                      </p:cBhvr>
                                      <p:tavLst>
                                        <p:tav tm="0">
                                          <p:val>
                                            <p:strVal val="#ppt_w+.3"/>
                                          </p:val>
                                        </p:tav>
                                        <p:tav tm="50000">
                                          <p:val>
                                            <p:strVal val="#ppt_w+.3"/>
                                          </p:val>
                                        </p:tav>
                                        <p:tav tm="100000">
                                          <p:val>
                                            <p:strVal val="#ppt_w"/>
                                          </p:val>
                                        </p:tav>
                                      </p:tavLst>
                                    </p:anim>
                                    <p:anim calcmode="lin" valueType="num">
                                      <p:cBhvr>
                                        <p:cTn id="64" dur="500" fill="hold"/>
                                        <p:tgtEl>
                                          <p:spTgt spid="16387">
                                            <p:txEl>
                                              <p:pRg st="7" end="7"/>
                                            </p:txEl>
                                          </p:spTgt>
                                        </p:tgtEl>
                                        <p:attrNameLst>
                                          <p:attrName>ppt_x</p:attrName>
                                        </p:attrNameLst>
                                      </p:cBhvr>
                                      <p:tavLst>
                                        <p:tav tm="0">
                                          <p:val>
                                            <p:strVal val="#ppt_x-.3"/>
                                          </p:val>
                                        </p:tav>
                                        <p:tav tm="50000">
                                          <p:val>
                                            <p:strVal val="#ppt_x"/>
                                          </p:val>
                                        </p:tav>
                                        <p:tav tm="100000">
                                          <p:val>
                                            <p:strVal val="#ppt_x"/>
                                          </p:val>
                                        </p:tav>
                                      </p:tavLst>
                                    </p:anim>
                                    <p:anim calcmode="lin" valueType="num">
                                      <p:cBhvr>
                                        <p:cTn id="65" dur="500" fill="hold"/>
                                        <p:tgtEl>
                                          <p:spTgt spid="16387">
                                            <p:txEl>
                                              <p:pRg st="7" end="7"/>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autoUpdateAnimBg="0"/>
      <p:bldP spid="16387" grpId="0" build="p" autoUpdateAnimBg="0" advAuto="10000"/>
    </p:bldLst>
  </p:timing>
</p:sld>
</file>

<file path=ppt/theme/theme1.xml><?xml version="1.0" encoding="utf-8"?>
<a:theme xmlns:a="http://schemas.openxmlformats.org/drawingml/2006/main" name="1_Teal shimmery Segoe">
  <a:themeElements>
    <a:clrScheme name="Teal Template-Template">
      <a:dk1>
        <a:srgbClr val="000000"/>
      </a:dk1>
      <a:lt1>
        <a:srgbClr val="FFFFFF"/>
      </a:lt1>
      <a:dk2>
        <a:srgbClr val="056981"/>
      </a:dk2>
      <a:lt2>
        <a:srgbClr val="BEECE7"/>
      </a:lt2>
      <a:accent1>
        <a:srgbClr val="FFC000"/>
      </a:accent1>
      <a:accent2>
        <a:srgbClr val="6B8EC7"/>
      </a:accent2>
      <a:accent3>
        <a:srgbClr val="DF8045"/>
      </a:accent3>
      <a:accent4>
        <a:srgbClr val="35C595"/>
      </a:accent4>
      <a:accent5>
        <a:srgbClr val="FF9929"/>
      </a:accent5>
      <a:accent6>
        <a:srgbClr val="7D3DA1"/>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413EB17-6ED2-4E5F-A5B3-CD37FC1DF1B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1_Teal shimmery Segoe</Template>
  <TotalTime>1884</TotalTime>
  <Words>430</Words>
  <Application>Microsoft Office PowerPoint</Application>
  <PresentationFormat>On-screen Show (4:3)</PresentationFormat>
  <Paragraphs>61</Paragraphs>
  <Slides>6</Slides>
  <Notes>2</Notes>
  <HiddenSlides>0</HiddenSlides>
  <MMClips>0</MMClips>
  <ScaleCrop>false</ScaleCrop>
  <HeadingPairs>
    <vt:vector size="4" baseType="variant">
      <vt:variant>
        <vt:lpstr>Theme</vt:lpstr>
      </vt:variant>
      <vt:variant>
        <vt:i4>2</vt:i4>
      </vt:variant>
      <vt:variant>
        <vt:lpstr>Slide Titles</vt:lpstr>
      </vt:variant>
      <vt:variant>
        <vt:i4>6</vt:i4>
      </vt:variant>
    </vt:vector>
  </HeadingPairs>
  <TitlesOfParts>
    <vt:vector size="8" baseType="lpstr">
      <vt:lpstr>1_Teal shimmery Segoe</vt:lpstr>
      <vt:lpstr>White with Courier font for code slides</vt:lpstr>
      <vt:lpstr>Slide 1</vt:lpstr>
      <vt:lpstr>The God of Peace The Peace of God</vt:lpstr>
      <vt:lpstr>Define Peace </vt:lpstr>
      <vt:lpstr>Two Kinds of Peace</vt:lpstr>
      <vt:lpstr>Two Kinds of Peace</vt:lpstr>
      <vt:lpstr>You Can Have Peace With God</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God of Peace</dc:title>
  <dc:creator>Owner</dc:creator>
  <cp:keywords/>
  <cp:lastModifiedBy>Danny McKibben</cp:lastModifiedBy>
  <cp:revision>222</cp:revision>
  <dcterms:created xsi:type="dcterms:W3CDTF">2016-05-06T18:30:56Z</dcterms:created>
  <dcterms:modified xsi:type="dcterms:W3CDTF">2016-05-08T23:10:01Z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TC102867799990</vt:lpwstr>
  </property>
</Properties>
</file>