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5"/>
  </p:notesMasterIdLst>
  <p:sldIdLst>
    <p:sldId id="256" r:id="rId2"/>
    <p:sldId id="261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8C820-8B56-47D1-B8BD-EC278ABA244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5D10F-C324-4FBA-91B2-004B2B545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9625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7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627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627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27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27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6ECB6-AB42-43A2-85D5-AAE44A3E91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A1469-E454-42CA-ADD5-60FD763F34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86097-3794-4B3D-A00F-4FB76D3591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5635C-1101-469F-87CC-1682ABCF44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8C2F3-193C-4800-80D1-08E9EE7AA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B9009-79BB-49F4-8158-D3C570D1C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63222-D225-4F1C-A7E3-CBFF61FCCC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DD323-993D-46F4-96EE-F396648325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BEE17-0DDD-457F-BA7C-44321C417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DC725-5467-4618-AB8E-ADC04D736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11FB5-87A2-49D3-BD05-223BB66E76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9523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525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712CF1A-F121-4301-90BC-726233378A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52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slow">
    <p:circl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28600" y="990600"/>
            <a:ext cx="8686800" cy="1066800"/>
          </a:xfrm>
        </p:spPr>
        <p:txBody>
          <a:bodyPr/>
          <a:lstStyle/>
          <a:p>
            <a:r>
              <a:rPr lang="en-US" sz="5400" dirty="0" smtClean="0"/>
              <a:t>Satan Seeks to Deceive Us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2362200"/>
            <a:ext cx="6400800" cy="1066800"/>
          </a:xfrm>
        </p:spPr>
        <p:txBody>
          <a:bodyPr/>
          <a:lstStyle/>
          <a:p>
            <a:r>
              <a:rPr lang="en-US" sz="4000" dirty="0" smtClean="0"/>
              <a:t>Rev.12:7-9</a:t>
            </a:r>
            <a:endParaRPr lang="en-US" sz="4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960438"/>
          </a:xfrm>
        </p:spPr>
        <p:txBody>
          <a:bodyPr/>
          <a:lstStyle/>
          <a:p>
            <a:r>
              <a:rPr lang="en-US" dirty="0" smtClean="0"/>
              <a:t>Satan The Great Deceiver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5562600"/>
          </a:xfrm>
        </p:spPr>
        <p:txBody>
          <a:bodyPr/>
          <a:lstStyle/>
          <a:p>
            <a:r>
              <a:rPr lang="en-US" sz="3400" dirty="0" smtClean="0">
                <a:solidFill>
                  <a:schemeClr val="tx2">
                    <a:lumMod val="90000"/>
                  </a:schemeClr>
                </a:solidFill>
              </a:rPr>
              <a:t>1 Cor.6:9-11</a:t>
            </a:r>
            <a:r>
              <a:rPr lang="en-US" sz="3400" dirty="0" smtClean="0"/>
              <a:t>,  Moral Issues</a:t>
            </a:r>
          </a:p>
          <a:p>
            <a:r>
              <a:rPr lang="en-US" sz="3400" dirty="0" smtClean="0">
                <a:solidFill>
                  <a:schemeClr val="tx2">
                    <a:lumMod val="90000"/>
                  </a:schemeClr>
                </a:solidFill>
              </a:rPr>
              <a:t>Gal.6:1-3</a:t>
            </a:r>
            <a:r>
              <a:rPr lang="en-US" sz="3400" dirty="0" smtClean="0"/>
              <a:t>,  Think we are “Something”</a:t>
            </a:r>
          </a:p>
          <a:p>
            <a:r>
              <a:rPr lang="en-US" sz="3400" dirty="0" smtClean="0">
                <a:solidFill>
                  <a:schemeClr val="tx2">
                    <a:lumMod val="90000"/>
                  </a:schemeClr>
                </a:solidFill>
              </a:rPr>
              <a:t>1 Cor.3:18-19</a:t>
            </a:r>
            <a:r>
              <a:rPr lang="en-US" sz="3400" dirty="0" smtClean="0"/>
              <a:t>, When We Think We are Wise</a:t>
            </a:r>
          </a:p>
          <a:p>
            <a:r>
              <a:rPr lang="en-US" sz="3400" dirty="0" smtClean="0">
                <a:solidFill>
                  <a:schemeClr val="tx2">
                    <a:lumMod val="90000"/>
                  </a:schemeClr>
                </a:solidFill>
              </a:rPr>
              <a:t>James 1:21-25,  </a:t>
            </a:r>
            <a:r>
              <a:rPr lang="en-US" sz="3400" dirty="0" smtClean="0"/>
              <a:t>Hearers Only</a:t>
            </a:r>
          </a:p>
          <a:p>
            <a:r>
              <a:rPr lang="en-US" sz="3400" dirty="0" smtClean="0">
                <a:solidFill>
                  <a:schemeClr val="tx2">
                    <a:lumMod val="90000"/>
                  </a:schemeClr>
                </a:solidFill>
              </a:rPr>
              <a:t>1 John 1:4-10,  </a:t>
            </a:r>
            <a:r>
              <a:rPr lang="en-US" sz="3400" dirty="0" smtClean="0"/>
              <a:t>Have no Sin</a:t>
            </a:r>
          </a:p>
          <a:p>
            <a:r>
              <a:rPr lang="en-US" sz="3400" dirty="0" smtClean="0">
                <a:solidFill>
                  <a:schemeClr val="tx2">
                    <a:lumMod val="90000"/>
                  </a:schemeClr>
                </a:solidFill>
              </a:rPr>
              <a:t>James 1:26</a:t>
            </a:r>
            <a:r>
              <a:rPr lang="en-US" sz="3400" dirty="0" smtClean="0"/>
              <a:t>,  Fail to Bridle Tongue</a:t>
            </a:r>
          </a:p>
          <a:p>
            <a:r>
              <a:rPr lang="en-US" sz="3400" dirty="0" smtClean="0">
                <a:solidFill>
                  <a:schemeClr val="tx2">
                    <a:lumMod val="90000"/>
                  </a:schemeClr>
                </a:solidFill>
              </a:rPr>
              <a:t>Gal.6:7-10, </a:t>
            </a:r>
            <a:r>
              <a:rPr lang="en-US" sz="3400" dirty="0" smtClean="0"/>
              <a:t>Law of Harvest</a:t>
            </a:r>
          </a:p>
          <a:p>
            <a:endParaRPr lang="en-US" sz="3400" dirty="0" smtClean="0"/>
          </a:p>
          <a:p>
            <a:endParaRPr lang="en-US" sz="34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162800" cy="76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God’s Plan to Save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10600" cy="4343400"/>
          </a:xfrm>
        </p:spPr>
        <p:txBody>
          <a:bodyPr>
            <a:noAutofit/>
          </a:bodyPr>
          <a:lstStyle/>
          <a:p>
            <a:pPr marL="609600" indent="-609600">
              <a:buClrTx/>
              <a:buSzPct val="100000"/>
              <a:buFont typeface="Wingdings" pitchFamily="2" charset="2"/>
              <a:buAutoNum type="arabicPeriod"/>
            </a:pPr>
            <a:r>
              <a:rPr lang="en-US" sz="3000" b="1" dirty="0">
                <a:effectLst/>
                <a:latin typeface="Arial Rounded MT Bold" pitchFamily="34" charset="0"/>
              </a:rPr>
              <a:t>Hear the Gospel of Christ, </a:t>
            </a:r>
            <a:r>
              <a:rPr lang="en-US" sz="3000" b="1" dirty="0" smtClean="0">
                <a:solidFill>
                  <a:schemeClr val="accent4"/>
                </a:solidFill>
                <a:effectLst/>
                <a:latin typeface="Arial Rounded MT Bold" pitchFamily="34" charset="0"/>
              </a:rPr>
              <a:t>Rom.10:17</a:t>
            </a:r>
            <a:endParaRPr lang="en-US" sz="3000" b="1" dirty="0">
              <a:solidFill>
                <a:schemeClr val="accent4"/>
              </a:solidFill>
              <a:effectLst/>
              <a:latin typeface="Arial Rounded MT Bold" pitchFamily="34" charset="0"/>
            </a:endParaRPr>
          </a:p>
          <a:p>
            <a:pPr marL="609600" indent="-609600">
              <a:buClrTx/>
              <a:buSzPct val="100000"/>
              <a:buFont typeface="Wingdings" pitchFamily="2" charset="2"/>
              <a:buAutoNum type="arabicPeriod"/>
            </a:pPr>
            <a:r>
              <a:rPr lang="en-US" sz="3000" b="1" dirty="0">
                <a:effectLst/>
                <a:latin typeface="Arial Rounded MT Bold" pitchFamily="34" charset="0"/>
              </a:rPr>
              <a:t>Believe in Jesus Christ,  </a:t>
            </a:r>
            <a:r>
              <a:rPr lang="en-US" sz="3000" b="1" dirty="0" smtClean="0">
                <a:solidFill>
                  <a:schemeClr val="accent4"/>
                </a:solidFill>
                <a:effectLst/>
                <a:latin typeface="Arial Rounded MT Bold" pitchFamily="34" charset="0"/>
              </a:rPr>
              <a:t>Acts 2:36</a:t>
            </a:r>
            <a:endParaRPr lang="en-US" sz="3000" b="1" dirty="0">
              <a:solidFill>
                <a:schemeClr val="accent4"/>
              </a:solidFill>
              <a:effectLst/>
              <a:latin typeface="Arial Rounded MT Bold" pitchFamily="34" charset="0"/>
            </a:endParaRPr>
          </a:p>
          <a:p>
            <a:pPr marL="609600" indent="-609600">
              <a:buClrTx/>
              <a:buSzPct val="100000"/>
              <a:buFont typeface="Wingdings" pitchFamily="2" charset="2"/>
              <a:buAutoNum type="arabicPeriod"/>
            </a:pPr>
            <a:r>
              <a:rPr lang="en-US" sz="3000" b="1" dirty="0">
                <a:effectLst/>
                <a:latin typeface="Arial Rounded MT Bold" pitchFamily="34" charset="0"/>
              </a:rPr>
              <a:t>Repent and Turn to God, </a:t>
            </a:r>
            <a:r>
              <a:rPr lang="en-US" sz="3000" b="1" dirty="0">
                <a:solidFill>
                  <a:schemeClr val="accent4"/>
                </a:solidFill>
                <a:effectLst/>
                <a:latin typeface="Arial Rounded MT Bold" pitchFamily="34" charset="0"/>
              </a:rPr>
              <a:t>Acts 2:38</a:t>
            </a:r>
          </a:p>
          <a:p>
            <a:pPr marL="609600" indent="-609600">
              <a:buClrTx/>
              <a:buSzPct val="100000"/>
              <a:buFont typeface="Wingdings" pitchFamily="2" charset="2"/>
              <a:buAutoNum type="arabicPeriod"/>
            </a:pPr>
            <a:r>
              <a:rPr lang="en-US" sz="3000" b="1" dirty="0">
                <a:effectLst/>
                <a:latin typeface="Arial Rounded MT Bold" pitchFamily="34" charset="0"/>
              </a:rPr>
              <a:t>Confess Jesus Before Men,  </a:t>
            </a:r>
            <a:r>
              <a:rPr lang="en-US" sz="3000" b="1" dirty="0">
                <a:solidFill>
                  <a:schemeClr val="accent4"/>
                </a:solidFill>
                <a:effectLst/>
                <a:latin typeface="Arial Rounded MT Bold" pitchFamily="34" charset="0"/>
              </a:rPr>
              <a:t>Matt.10:32</a:t>
            </a:r>
          </a:p>
          <a:p>
            <a:pPr marL="609600" indent="-609600">
              <a:buClrTx/>
              <a:buSzPct val="100000"/>
              <a:buFont typeface="Wingdings" pitchFamily="2" charset="2"/>
              <a:buAutoNum type="arabicPeriod"/>
            </a:pPr>
            <a:r>
              <a:rPr lang="en-US" sz="3000" b="1" dirty="0">
                <a:effectLst/>
                <a:latin typeface="Arial Rounded MT Bold" pitchFamily="34" charset="0"/>
              </a:rPr>
              <a:t>Baptized Into Christ, </a:t>
            </a:r>
            <a:r>
              <a:rPr lang="en-US" sz="3000" b="1" dirty="0">
                <a:solidFill>
                  <a:schemeClr val="accent4"/>
                </a:solidFill>
                <a:effectLst/>
                <a:latin typeface="Arial Rounded MT Bold" pitchFamily="34" charset="0"/>
              </a:rPr>
              <a:t>Gal.3:26-27</a:t>
            </a:r>
          </a:p>
          <a:p>
            <a:pPr marL="609600" indent="-609600">
              <a:buClrTx/>
              <a:buSzPct val="100000"/>
              <a:buFont typeface="Wingdings" pitchFamily="2" charset="2"/>
              <a:buNone/>
            </a:pPr>
            <a:r>
              <a:rPr lang="en-US" sz="3000" b="1" dirty="0">
                <a:effectLst/>
                <a:latin typeface="Arial Rounded MT Bold" pitchFamily="34" charset="0"/>
              </a:rPr>
              <a:t>            -----------------------------</a:t>
            </a:r>
          </a:p>
          <a:p>
            <a:pPr marL="609600" indent="-609600">
              <a:buClrTx/>
              <a:buSzPct val="100000"/>
              <a:buFont typeface="Wingdings" pitchFamily="2" charset="2"/>
              <a:buChar char="Ø"/>
            </a:pPr>
            <a:r>
              <a:rPr lang="en-US" sz="3000" b="1" dirty="0">
                <a:solidFill>
                  <a:schemeClr val="tx2">
                    <a:lumMod val="90000"/>
                  </a:schemeClr>
                </a:solidFill>
                <a:effectLst/>
                <a:latin typeface="Arial Rounded MT Bold" pitchFamily="34" charset="0"/>
              </a:rPr>
              <a:t>Grow And Be Faithful, </a:t>
            </a:r>
            <a:r>
              <a:rPr lang="en-US" sz="30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Arial Rounded MT Bold" pitchFamily="34" charset="0"/>
              </a:rPr>
              <a:t>1 Pet.2:2</a:t>
            </a:r>
            <a:endParaRPr lang="en-US" sz="3000" b="1" dirty="0">
              <a:solidFill>
                <a:schemeClr val="tx2">
                  <a:lumMod val="90000"/>
                </a:schemeClr>
              </a:solidFill>
              <a:effectLst/>
              <a:latin typeface="Arial Rounded MT Bold" pitchFamily="34" charset="0"/>
            </a:endParaRPr>
          </a:p>
          <a:p>
            <a:pPr marL="609600" indent="-609600">
              <a:buClrTx/>
              <a:buSzPct val="100000"/>
              <a:buFont typeface="Wingdings" pitchFamily="2" charset="2"/>
              <a:buChar char="Ø"/>
            </a:pPr>
            <a:r>
              <a:rPr lang="en-US" sz="3000" b="1" dirty="0">
                <a:solidFill>
                  <a:schemeClr val="tx2">
                    <a:lumMod val="90000"/>
                  </a:schemeClr>
                </a:solidFill>
                <a:effectLst/>
                <a:latin typeface="Arial Rounded MT Bold" pitchFamily="34" charset="0"/>
              </a:rPr>
              <a:t>If We Err </a:t>
            </a:r>
            <a:r>
              <a:rPr lang="en-US" sz="30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Arial Rounded MT Bold" pitchFamily="34" charset="0"/>
              </a:rPr>
              <a:t>From </a:t>
            </a:r>
            <a:r>
              <a:rPr lang="en-US" sz="3000" b="1" dirty="0">
                <a:solidFill>
                  <a:schemeClr val="tx2">
                    <a:lumMod val="90000"/>
                  </a:schemeClr>
                </a:solidFill>
                <a:effectLst/>
                <a:latin typeface="Arial Rounded MT Bold" pitchFamily="34" charset="0"/>
              </a:rPr>
              <a:t>The </a:t>
            </a:r>
            <a:r>
              <a:rPr lang="en-US" sz="30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Arial Rounded MT Bold" pitchFamily="34" charset="0"/>
              </a:rPr>
              <a:t>Faith,  </a:t>
            </a:r>
            <a:r>
              <a:rPr lang="en-US" sz="3000" b="1" dirty="0">
                <a:solidFill>
                  <a:schemeClr val="tx2">
                    <a:lumMod val="90000"/>
                  </a:schemeClr>
                </a:solidFill>
                <a:effectLst/>
                <a:latin typeface="Arial Rounded MT Bold" pitchFamily="34" charset="0"/>
              </a:rPr>
              <a:t>Acts 8:22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10000"/>
    </p:bldLst>
  </p:timing>
</p:sld>
</file>

<file path=ppt/theme/theme1.xml><?xml version="1.0" encoding="utf-8"?>
<a:theme xmlns:a="http://schemas.openxmlformats.org/drawingml/2006/main" name="Cliff design template">
  <a:themeElements>
    <a:clrScheme name="Office Theme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Office Them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 design template</Template>
  <TotalTime>137</TotalTime>
  <Words>111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Cliff design template</vt:lpstr>
      <vt:lpstr>Satan Seeks to Deceive Us</vt:lpstr>
      <vt:lpstr>Satan The Great Deceiver</vt:lpstr>
      <vt:lpstr>God’s Plan to Save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Satan Seeks to Deceive Us</dc:title>
  <dc:subject/>
  <dc:creator>Owner</dc:creator>
  <cp:keywords/>
  <dc:description/>
  <cp:lastModifiedBy>Danny McKibben</cp:lastModifiedBy>
  <cp:revision>15</cp:revision>
  <cp:lastPrinted>1601-01-01T00:00:00Z</cp:lastPrinted>
  <dcterms:created xsi:type="dcterms:W3CDTF">2016-05-15T18:13:34Z</dcterms:created>
  <dcterms:modified xsi:type="dcterms:W3CDTF">2016-05-15T20:40:01Z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TC102037611033</vt:lpwstr>
  </property>
</Properties>
</file>