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8"/>
  </p:notesMasterIdLst>
  <p:sldIdLst>
    <p:sldId id="263" r:id="rId2"/>
    <p:sldId id="256" r:id="rId3"/>
    <p:sldId id="264" r:id="rId4"/>
    <p:sldId id="265" r:id="rId5"/>
    <p:sldId id="260" r:id="rId6"/>
    <p:sldId id="261" r:id="rId7"/>
  </p:sldIdLst>
  <p:sldSz cx="9144000" cy="6858000" type="screen4x3"/>
  <p:notesSz cx="6946900" cy="92837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CFD5"/>
    <a:srgbClr val="969696"/>
    <a:srgbClr val="C0C0C0"/>
    <a:srgbClr val="ACA35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1598" y="-50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l" defTabSz="927100">
              <a:defRPr sz="1200"/>
            </a:lvl1pPr>
          </a:lstStyle>
          <a:p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endParaRPr lang="en-US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l" defTabSz="927100">
              <a:defRPr sz="1200"/>
            </a:lvl1pPr>
          </a:lstStyle>
          <a:p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fld id="{6560D4F8-529B-4310-A3AD-9370122360A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D4036E-4AE2-415D-8404-AC371A2BDD92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2EC06-820F-4D50-9223-25E8AAC43F42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257" name="Picture 177" descr="csk_biorep_page1IMAG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68538" y="3176588"/>
            <a:ext cx="6459537" cy="2074862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1800" y="296863"/>
            <a:ext cx="5629275" cy="1368425"/>
          </a:xfrm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6254" name="Rectangle 17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255" name="Rectangle 17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256" name="Rectangle 17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8B154FF-DB65-4F2F-A8BC-33501FA7DE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8B4E5-7E91-47F0-9BBD-EA61D745A3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8975" y="225425"/>
            <a:ext cx="1709738" cy="5975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8175" y="225425"/>
            <a:ext cx="4978400" cy="5975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5871C-439B-46F4-83AD-5FCFB45D3C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175" y="225425"/>
            <a:ext cx="6840538" cy="1008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08175" y="1449388"/>
            <a:ext cx="3343275" cy="4751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403850" y="1449388"/>
            <a:ext cx="3344863" cy="4751387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1800" y="6308725"/>
            <a:ext cx="1838325" cy="349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76488" y="6308725"/>
            <a:ext cx="4314825" cy="349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43713" y="6308725"/>
            <a:ext cx="1905000" cy="349250"/>
          </a:xfrm>
        </p:spPr>
        <p:txBody>
          <a:bodyPr/>
          <a:lstStyle>
            <a:lvl1pPr>
              <a:defRPr/>
            </a:lvl1pPr>
          </a:lstStyle>
          <a:p>
            <a:fld id="{1FEB8726-CC72-4C7E-8AB2-371D3FCF64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175" y="225425"/>
            <a:ext cx="6840538" cy="1008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08175" y="1449388"/>
            <a:ext cx="6840538" cy="2298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08175" y="3900488"/>
            <a:ext cx="6840538" cy="2300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1800" y="6308725"/>
            <a:ext cx="1838325" cy="349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76488" y="6308725"/>
            <a:ext cx="4314825" cy="349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43713" y="6308725"/>
            <a:ext cx="1905000" cy="349250"/>
          </a:xfrm>
        </p:spPr>
        <p:txBody>
          <a:bodyPr/>
          <a:lstStyle>
            <a:lvl1pPr>
              <a:defRPr/>
            </a:lvl1pPr>
          </a:lstStyle>
          <a:p>
            <a:fld id="{44781C8F-8C28-41BA-9CAD-C1CB549844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D5D81-FBC0-4A7A-988D-5E02653F83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4C57E-FC64-4943-A660-AE81E0F4D5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8175" y="1449388"/>
            <a:ext cx="3343275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3850" y="1449388"/>
            <a:ext cx="3344863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ABA54-5F9C-4B47-9DAA-0305B2B401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41EEA-2E61-4FFE-958F-2371B57C6F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E8C80-B1D9-441F-95DE-BE5B2D0690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DE4B8-67AF-4E4D-A3F3-D3DCE2D581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3F062-8004-43E7-AABB-5713C8A35A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DE196-4C91-4066-A3DE-BD9BFBFAAE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694" name="Picture 166" descr="csk_biorep_page2IMAG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225425"/>
            <a:ext cx="6840538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449388"/>
            <a:ext cx="6840538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308725"/>
            <a:ext cx="183832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9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76488" y="6308725"/>
            <a:ext cx="431482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43713" y="6308725"/>
            <a:ext cx="19050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+mn-lt"/>
              </a:defRPr>
            </a:lvl1pPr>
          </a:lstStyle>
          <a:p>
            <a:fld id="{35272B44-A17D-4374-8790-9B630F0DF1A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transition spd="slow">
    <p:wipe dir="r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entury Gothic" pitchFamily="34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entury Gothic" pitchFamily="34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entury Gothic" pitchFamily="34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entury Gothic" pitchFamily="34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entury Gothic" pitchFamily="34" charset="0"/>
          <a:cs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entury Gothic" pitchFamily="34" charset="0"/>
          <a:cs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entury Gothic" pitchFamily="34" charset="0"/>
          <a:cs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entury Gothic" pitchFamily="34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2000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2000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2000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2000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20000"/>
        </a:spcAft>
        <a:buClr>
          <a:schemeClr val="tx1"/>
        </a:buClr>
        <a:buChar char="•"/>
        <a:defRPr sz="12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20000"/>
        </a:spcAft>
        <a:buClr>
          <a:schemeClr val="tx1"/>
        </a:buClr>
        <a:buChar char="•"/>
        <a:defRPr sz="12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20000"/>
        </a:spcAft>
        <a:buClr>
          <a:schemeClr val="tx1"/>
        </a:buClr>
        <a:buChar char="•"/>
        <a:defRPr sz="12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20000"/>
        </a:spcAft>
        <a:buClr>
          <a:schemeClr val="tx1"/>
        </a:buClr>
        <a:buChar char="•"/>
        <a:defRPr sz="12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20000"/>
        </a:spcAft>
        <a:buClr>
          <a:schemeClr val="tx1"/>
        </a:buClr>
        <a:buChar char="•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717" y="189184"/>
            <a:ext cx="8770883" cy="610388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Characteristics of God</a:t>
            </a:r>
            <a:endParaRPr lang="en-US" sz="4000" b="1" dirty="0">
              <a:solidFill>
                <a:schemeClr val="tx2"/>
              </a:solidFill>
            </a:endParaRPr>
          </a:p>
          <a:p>
            <a:r>
              <a:rPr lang="en-US" sz="4000" b="1" dirty="0" smtClean="0"/>
              <a:t>God of Grace</a:t>
            </a:r>
          </a:p>
          <a:p>
            <a:r>
              <a:rPr lang="en-US" sz="4000" b="1" dirty="0" smtClean="0"/>
              <a:t>Wrath of God</a:t>
            </a:r>
          </a:p>
          <a:p>
            <a:r>
              <a:rPr lang="en-US" sz="4000" b="1" dirty="0" smtClean="0"/>
              <a:t>Longsuffering of God</a:t>
            </a:r>
          </a:p>
          <a:p>
            <a:r>
              <a:rPr lang="en-US" sz="4000" b="1" dirty="0" smtClean="0"/>
              <a:t>God is Faithful </a:t>
            </a:r>
          </a:p>
          <a:p>
            <a:r>
              <a:rPr lang="en-US" sz="4000" b="1" dirty="0" smtClean="0"/>
              <a:t>God of Truth</a:t>
            </a:r>
          </a:p>
          <a:p>
            <a:r>
              <a:rPr lang="en-US" sz="4000" b="1" dirty="0" smtClean="0"/>
              <a:t>A Jealous God</a:t>
            </a:r>
          </a:p>
          <a:p>
            <a:r>
              <a:rPr lang="en-US" sz="4000" b="1" dirty="0" smtClean="0"/>
              <a:t>The God of Peace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677276" y="3166187"/>
            <a:ext cx="5629275" cy="1368425"/>
          </a:xfrm>
        </p:spPr>
        <p:txBody>
          <a:bodyPr/>
          <a:lstStyle/>
          <a:p>
            <a:pPr algn="ctr"/>
            <a:r>
              <a:rPr lang="en-US" sz="4400" b="1" dirty="0" smtClean="0"/>
              <a:t>1 John 4:7-16</a:t>
            </a:r>
            <a:endParaRPr lang="en-US" sz="4400" b="1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671157" y="1781503"/>
            <a:ext cx="5738648" cy="1150007"/>
          </a:xfrm>
        </p:spPr>
        <p:txBody>
          <a:bodyPr/>
          <a:lstStyle/>
          <a:p>
            <a:pPr algn="ctr"/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Love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954" y="225425"/>
            <a:ext cx="7172161" cy="1008063"/>
          </a:xfrm>
        </p:spPr>
        <p:txBody>
          <a:bodyPr/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Definition of Love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608" y="1308538"/>
            <a:ext cx="8434552" cy="5565228"/>
          </a:xfrm>
        </p:spPr>
        <p:txBody>
          <a:bodyPr/>
          <a:lstStyle/>
          <a:p>
            <a:r>
              <a:rPr lang="en-US" sz="3200" b="1" dirty="0" smtClean="0"/>
              <a:t>Brotherly love, affection, good will, love, benevolence</a:t>
            </a:r>
          </a:p>
          <a:p>
            <a:r>
              <a:rPr lang="en-US" sz="3200" b="1" dirty="0" smtClean="0"/>
              <a:t>Good Will</a:t>
            </a:r>
          </a:p>
          <a:p>
            <a:r>
              <a:rPr lang="en-US" sz="3200" b="1" dirty="0" smtClean="0"/>
              <a:t>Unconditional Good Will</a:t>
            </a:r>
          </a:p>
          <a:p>
            <a:r>
              <a:rPr lang="en-US" sz="3200" b="1" dirty="0" smtClean="0"/>
              <a:t>Active Unconditional Good Will</a:t>
            </a:r>
          </a:p>
          <a:p>
            <a:r>
              <a:rPr lang="en-US" sz="3200" b="1" dirty="0" smtClean="0"/>
              <a:t>1 Cor.13:1-8</a:t>
            </a:r>
          </a:p>
          <a:p>
            <a:r>
              <a:rPr lang="en-US" sz="3200" b="1" dirty="0" smtClean="0"/>
              <a:t>Vs.1-3, Love is Absolutely Necessary</a:t>
            </a:r>
          </a:p>
          <a:p>
            <a:r>
              <a:rPr lang="en-US" sz="3200" b="1" dirty="0" smtClean="0"/>
              <a:t>Vs.4-8, God’s Description of Love</a:t>
            </a:r>
            <a:endParaRPr lang="en-US" sz="3200" b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555" y="367319"/>
            <a:ext cx="8324184" cy="625913"/>
          </a:xfrm>
        </p:spPr>
        <p:txBody>
          <a:bodyPr/>
          <a:lstStyle/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Love of God Motivates Us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153" y="1449388"/>
            <a:ext cx="4114799" cy="5172129"/>
          </a:xfrm>
        </p:spPr>
        <p:txBody>
          <a:bodyPr/>
          <a:lstStyle/>
          <a:p>
            <a:r>
              <a:rPr lang="en-US" sz="3200" b="1" dirty="0" smtClean="0"/>
              <a:t>1 John 4:19</a:t>
            </a:r>
          </a:p>
          <a:p>
            <a:r>
              <a:rPr lang="en-US" sz="3200" b="1" dirty="0" smtClean="0"/>
              <a:t>John 3:16</a:t>
            </a:r>
          </a:p>
          <a:p>
            <a:r>
              <a:rPr lang="en-US" sz="3200" b="1" dirty="0" smtClean="0"/>
              <a:t>John 15:13</a:t>
            </a:r>
          </a:p>
          <a:p>
            <a:r>
              <a:rPr lang="en-US" sz="3200" b="1" dirty="0" smtClean="0"/>
              <a:t>Rom.5:5-8</a:t>
            </a:r>
          </a:p>
          <a:p>
            <a:r>
              <a:rPr lang="en-US" sz="3200" b="1" dirty="0" smtClean="0"/>
              <a:t>Rom.8:35-39</a:t>
            </a:r>
          </a:p>
          <a:p>
            <a:r>
              <a:rPr lang="en-US" sz="3200" b="1" dirty="0" smtClean="0"/>
              <a:t>2 Cor.5:10-15</a:t>
            </a:r>
          </a:p>
          <a:p>
            <a:r>
              <a:rPr lang="en-US" sz="3200" b="1" dirty="0" smtClean="0"/>
              <a:t>Eph.3:14-21</a:t>
            </a:r>
          </a:p>
          <a:p>
            <a:r>
              <a:rPr lang="en-US" sz="3200" b="1" dirty="0" smtClean="0"/>
              <a:t>Tit.3:4-8</a:t>
            </a:r>
          </a:p>
          <a:p>
            <a:endParaRPr lang="en-US" sz="3200" b="1" dirty="0" smtClean="0"/>
          </a:p>
          <a:p>
            <a:endParaRPr lang="en-US" sz="3200" b="1" dirty="0"/>
          </a:p>
        </p:txBody>
      </p:sp>
      <p:pic>
        <p:nvPicPr>
          <p:cNvPr id="4" name="Picture 3" descr="Cross In Su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92045" y="3468415"/>
            <a:ext cx="5051955" cy="36260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56234" y="1466183"/>
            <a:ext cx="43197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  <a:latin typeface="+mn-lt"/>
              </a:rPr>
              <a:t>Greatest  Evidence</a:t>
            </a:r>
          </a:p>
          <a:p>
            <a:r>
              <a:rPr lang="en-US" sz="3600" b="1" dirty="0" smtClean="0">
                <a:latin typeface="+mn-lt"/>
              </a:rPr>
              <a:t>Matt.27:26-35</a:t>
            </a:r>
            <a:endParaRPr lang="en-US" sz="3600" b="1" dirty="0">
              <a:latin typeface="+mn-lt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5162"/>
            <a:ext cx="8610600" cy="657225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Arrus Blk BT" pitchFamily="18" charset="0"/>
              </a:rPr>
              <a:t>God’s Plan of Redemption</a:t>
            </a:r>
          </a:p>
        </p:txBody>
      </p:sp>
      <p:sp>
        <p:nvSpPr>
          <p:cNvPr id="163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284894"/>
            <a:ext cx="8839200" cy="5178972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buSzPct val="96000"/>
              <a:buFont typeface="Wingdings" pitchFamily="2" charset="2"/>
              <a:buAutoNum type="arabicPeriod"/>
              <a:defRPr/>
            </a:pPr>
            <a:r>
              <a:rPr lang="en-US" sz="3200" dirty="0">
                <a:solidFill>
                  <a:schemeClr val="tx1"/>
                </a:solidFill>
                <a:latin typeface="Caslon Bd BT" pitchFamily="18" charset="0"/>
              </a:rPr>
              <a:t>Hear the Gospel of Christ, </a:t>
            </a:r>
            <a:r>
              <a:rPr lang="en-US" sz="3200" dirty="0" smtClean="0">
                <a:solidFill>
                  <a:schemeClr val="tx1"/>
                </a:solidFill>
                <a:latin typeface="Caslon Bd BT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slon Bd BT" pitchFamily="18" charset="0"/>
              </a:rPr>
              <a:t>Acts </a:t>
            </a:r>
            <a:r>
              <a:rPr lang="en-US" sz="2400" dirty="0">
                <a:solidFill>
                  <a:schemeClr val="tx1"/>
                </a:solidFill>
                <a:latin typeface="Caslon Bd BT" pitchFamily="18" charset="0"/>
              </a:rPr>
              <a:t>2:22</a:t>
            </a:r>
            <a:endParaRPr lang="en-US" sz="1800" dirty="0">
              <a:solidFill>
                <a:schemeClr val="tx1"/>
              </a:solidFill>
              <a:latin typeface="Caslon Bd BT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SzPct val="96000"/>
              <a:buFont typeface="Wingdings" pitchFamily="2" charset="2"/>
              <a:buAutoNum type="arabicPeriod"/>
              <a:defRPr/>
            </a:pPr>
            <a:r>
              <a:rPr lang="en-US" sz="3200" dirty="0">
                <a:solidFill>
                  <a:schemeClr val="tx1"/>
                </a:solidFill>
                <a:latin typeface="Caslon Bd BT" pitchFamily="18" charset="0"/>
              </a:rPr>
              <a:t>Believe in Jesus Christ,  </a:t>
            </a:r>
            <a:r>
              <a:rPr lang="en-US" sz="3200" dirty="0" smtClean="0">
                <a:solidFill>
                  <a:schemeClr val="tx1"/>
                </a:solidFill>
                <a:latin typeface="Caslon Bd BT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slon Bd BT" pitchFamily="18" charset="0"/>
              </a:rPr>
              <a:t>Rom.1:16</a:t>
            </a:r>
            <a:endParaRPr lang="en-US" sz="900" dirty="0">
              <a:solidFill>
                <a:schemeClr val="tx1"/>
              </a:solidFill>
              <a:latin typeface="Caslon Bd BT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SzPct val="96000"/>
              <a:buFont typeface="Wingdings" pitchFamily="2" charset="2"/>
              <a:buAutoNum type="arabicPeriod"/>
              <a:defRPr/>
            </a:pPr>
            <a:r>
              <a:rPr lang="en-US" sz="3200" dirty="0">
                <a:solidFill>
                  <a:schemeClr val="tx1"/>
                </a:solidFill>
                <a:latin typeface="Caslon Bd BT" pitchFamily="18" charset="0"/>
              </a:rPr>
              <a:t>Repent and Turn to God</a:t>
            </a:r>
            <a:r>
              <a:rPr lang="en-US" sz="2400" dirty="0">
                <a:solidFill>
                  <a:schemeClr val="tx1"/>
                </a:solidFill>
                <a:latin typeface="Caslon Bd BT" pitchFamily="18" charset="0"/>
              </a:rPr>
              <a:t>, </a:t>
            </a:r>
            <a:r>
              <a:rPr lang="en-US" sz="2400" dirty="0" smtClean="0">
                <a:solidFill>
                  <a:schemeClr val="tx1"/>
                </a:solidFill>
                <a:latin typeface="Caslon Bd BT" pitchFamily="18" charset="0"/>
              </a:rPr>
              <a:t> Luke </a:t>
            </a:r>
            <a:r>
              <a:rPr lang="en-US" sz="2400" dirty="0">
                <a:solidFill>
                  <a:schemeClr val="tx1"/>
                </a:solidFill>
                <a:latin typeface="Caslon Bd BT" pitchFamily="18" charset="0"/>
              </a:rPr>
              <a:t>13:3</a:t>
            </a:r>
          </a:p>
          <a:p>
            <a:pPr marL="609600" indent="-609600" eaLnBrk="1" hangingPunct="1">
              <a:lnSpc>
                <a:spcPct val="90000"/>
              </a:lnSpc>
              <a:buSzPct val="96000"/>
              <a:buFont typeface="Wingdings" pitchFamily="2" charset="2"/>
              <a:buAutoNum type="arabicPeriod"/>
              <a:defRPr/>
            </a:pPr>
            <a:r>
              <a:rPr lang="en-US" sz="3200" dirty="0">
                <a:solidFill>
                  <a:schemeClr val="tx1"/>
                </a:solidFill>
                <a:latin typeface="Caslon Bd BT" pitchFamily="18" charset="0"/>
              </a:rPr>
              <a:t>Confess Jesus Before Men</a:t>
            </a:r>
            <a:r>
              <a:rPr lang="en-US" sz="2400" dirty="0">
                <a:solidFill>
                  <a:schemeClr val="tx1"/>
                </a:solidFill>
                <a:latin typeface="Caslon Bd BT" pitchFamily="18" charset="0"/>
              </a:rPr>
              <a:t>,  Matt.10:32</a:t>
            </a:r>
          </a:p>
          <a:p>
            <a:pPr marL="609600" indent="-609600" eaLnBrk="1" hangingPunct="1">
              <a:lnSpc>
                <a:spcPct val="90000"/>
              </a:lnSpc>
              <a:buSzPct val="96000"/>
              <a:buFont typeface="Wingdings" pitchFamily="2" charset="2"/>
              <a:buAutoNum type="arabicPeriod"/>
              <a:defRPr/>
            </a:pPr>
            <a:r>
              <a:rPr lang="en-US" sz="3200" dirty="0">
                <a:solidFill>
                  <a:schemeClr val="tx1"/>
                </a:solidFill>
                <a:latin typeface="Caslon Bd BT" pitchFamily="18" charset="0"/>
              </a:rPr>
              <a:t>Baptized Into Christ, </a:t>
            </a:r>
            <a:r>
              <a:rPr lang="en-US" sz="3200" dirty="0" smtClean="0">
                <a:solidFill>
                  <a:schemeClr val="tx1"/>
                </a:solidFill>
                <a:latin typeface="Caslon Bd BT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slon Bd BT" pitchFamily="18" charset="0"/>
              </a:rPr>
              <a:t>I </a:t>
            </a:r>
            <a:r>
              <a:rPr lang="en-US" sz="2400" dirty="0">
                <a:solidFill>
                  <a:schemeClr val="tx1"/>
                </a:solidFill>
                <a:latin typeface="Caslon Bd BT" pitchFamily="18" charset="0"/>
              </a:rPr>
              <a:t>Pet.3:21</a:t>
            </a:r>
          </a:p>
          <a:p>
            <a:pPr marL="609600" indent="-609600" eaLnBrk="1" hangingPunct="1">
              <a:lnSpc>
                <a:spcPct val="90000"/>
              </a:lnSpc>
              <a:buSzPct val="96000"/>
              <a:buFont typeface="Wingdings" pitchFamily="2" charset="2"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Caslon Bd BT" pitchFamily="18" charset="0"/>
              </a:rPr>
              <a:t>            -----------------------------</a:t>
            </a:r>
          </a:p>
          <a:p>
            <a:pPr marL="609600" indent="-609600" eaLnBrk="1" hangingPunct="1">
              <a:lnSpc>
                <a:spcPct val="90000"/>
              </a:lnSpc>
              <a:buClrTx/>
              <a:buSzPct val="96000"/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chemeClr val="tx2"/>
                </a:solidFill>
                <a:latin typeface="Caslon Bd BT" pitchFamily="18" charset="0"/>
              </a:rPr>
              <a:t>Grow And Be Faithful</a:t>
            </a:r>
            <a:r>
              <a:rPr lang="en-US" sz="3600" dirty="0">
                <a:solidFill>
                  <a:schemeClr val="tx2"/>
                </a:solidFill>
                <a:latin typeface="Caslon Bd BT" pitchFamily="18" charset="0"/>
              </a:rPr>
              <a:t>, </a:t>
            </a:r>
            <a:r>
              <a:rPr lang="en-US" sz="3600" dirty="0" smtClean="0">
                <a:solidFill>
                  <a:schemeClr val="tx2"/>
                </a:solidFill>
                <a:latin typeface="Caslon Bd BT" pitchFamily="18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Caslon Bd BT" pitchFamily="18" charset="0"/>
              </a:rPr>
              <a:t>2 </a:t>
            </a:r>
            <a:r>
              <a:rPr lang="en-US" sz="2400" dirty="0">
                <a:solidFill>
                  <a:schemeClr val="tx2"/>
                </a:solidFill>
                <a:latin typeface="Caslon Bd BT" pitchFamily="18" charset="0"/>
              </a:rPr>
              <a:t>Pet.3:18</a:t>
            </a:r>
          </a:p>
          <a:p>
            <a:pPr marL="609600" indent="-609600" eaLnBrk="1" hangingPunct="1">
              <a:lnSpc>
                <a:spcPct val="90000"/>
              </a:lnSpc>
              <a:buClrTx/>
              <a:buSzPct val="96000"/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chemeClr val="tx2"/>
                </a:solidFill>
                <a:latin typeface="Caslon Bd BT" pitchFamily="18" charset="0"/>
              </a:rPr>
              <a:t>If Err </a:t>
            </a:r>
            <a:r>
              <a:rPr lang="en-US" sz="3200" dirty="0" smtClean="0">
                <a:solidFill>
                  <a:schemeClr val="tx2"/>
                </a:solidFill>
                <a:latin typeface="Caslon Bd BT" pitchFamily="18" charset="0"/>
              </a:rPr>
              <a:t>As a Christian</a:t>
            </a:r>
            <a:r>
              <a:rPr lang="en-US" sz="2400" dirty="0" smtClean="0">
                <a:solidFill>
                  <a:schemeClr val="tx2"/>
                </a:solidFill>
                <a:latin typeface="Caslon Bd BT" pitchFamily="18" charset="0"/>
              </a:rPr>
              <a:t>: </a:t>
            </a:r>
            <a:r>
              <a:rPr lang="en-US" sz="3200" dirty="0">
                <a:solidFill>
                  <a:schemeClr val="tx2"/>
                </a:solidFill>
                <a:latin typeface="Caslon Bd BT" pitchFamily="18" charset="0"/>
              </a:rPr>
              <a:t>Repent and </a:t>
            </a:r>
            <a:r>
              <a:rPr lang="en-US" sz="3200" dirty="0" smtClean="0">
                <a:solidFill>
                  <a:schemeClr val="tx2"/>
                </a:solidFill>
                <a:latin typeface="Caslon Bd BT" pitchFamily="18" charset="0"/>
              </a:rPr>
              <a:t>Confess,   </a:t>
            </a:r>
            <a:r>
              <a:rPr lang="en-US" sz="2400" dirty="0" smtClean="0">
                <a:solidFill>
                  <a:schemeClr val="tx2"/>
                </a:solidFill>
                <a:latin typeface="Caslon Bd BT" pitchFamily="18" charset="0"/>
              </a:rPr>
              <a:t>Acts 19:18</a:t>
            </a:r>
            <a:endParaRPr lang="en-US" sz="2400" dirty="0">
              <a:solidFill>
                <a:schemeClr val="tx2"/>
              </a:solidFill>
              <a:latin typeface="Caslon Bd BT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5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45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 advAuto="10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5766" y="2819400"/>
            <a:ext cx="91440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6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Luke 23:20 </a:t>
            </a:r>
            <a:r>
              <a:rPr lang="en-US" sz="2600" b="1" dirty="0"/>
              <a:t>Pilate addressed them once more, desiring to release Jesus, </a:t>
            </a:r>
          </a:p>
          <a:p>
            <a:pPr algn="l"/>
            <a:r>
              <a:rPr lang="en-US" sz="26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Luke </a:t>
            </a:r>
            <a:r>
              <a:rPr lang="en-US" sz="2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23:21  </a:t>
            </a:r>
            <a:r>
              <a:rPr lang="en-US" sz="2600" b="1" dirty="0"/>
              <a:t>but they kept shouting, "Crucify, crucify him!" </a:t>
            </a:r>
          </a:p>
          <a:p>
            <a:pPr algn="l"/>
            <a:r>
              <a:rPr lang="en-US" sz="26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Luke </a:t>
            </a:r>
            <a:r>
              <a:rPr lang="en-US" sz="2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23:22  </a:t>
            </a:r>
            <a:r>
              <a:rPr lang="en-US" sz="2600" b="1" dirty="0"/>
              <a:t>A third time he said to them, "Why, what evil has he done? I have found in him no guilt deserving death. I will therefore punish and release him." </a:t>
            </a:r>
          </a:p>
          <a:p>
            <a:pPr algn="l"/>
            <a:r>
              <a:rPr lang="en-US" sz="26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Luke </a:t>
            </a:r>
            <a:r>
              <a:rPr lang="en-US" sz="2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23:23  </a:t>
            </a:r>
            <a:r>
              <a:rPr lang="en-US" sz="2600" b="1" dirty="0"/>
              <a:t>But they were urgent, demanding with loud cries that he should be crucified. And their voices prevailed. </a:t>
            </a:r>
          </a:p>
          <a:p>
            <a:pPr algn="l"/>
            <a:r>
              <a:rPr lang="en-US" sz="26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Luke </a:t>
            </a:r>
            <a:r>
              <a:rPr lang="en-US" sz="2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23:24  </a:t>
            </a:r>
            <a:r>
              <a:rPr lang="en-US" sz="2600" b="1" dirty="0"/>
              <a:t>So Pilate decided that their demand should be granted. </a:t>
            </a:r>
          </a:p>
        </p:txBody>
      </p:sp>
      <p:pic>
        <p:nvPicPr>
          <p:cNvPr id="5" name="Picture 2" descr="Our Suffering Savi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90285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</p:bldLst>
  </p:timing>
</p:sld>
</file>

<file path=ppt/theme/theme1.xml><?xml version="1.0" encoding="utf-8"?>
<a:theme xmlns:a="http://schemas.openxmlformats.org/drawingml/2006/main" name="Biography report presentation">
  <a:themeElements>
    <a:clrScheme name="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Century Gothic"/>
        <a:ea typeface=""/>
        <a:cs typeface="Times New Roman"/>
      </a:majorFont>
      <a:minorFont>
        <a:latin typeface="Century Gothic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Biography report presentation</Template>
  <TotalTime>1721</TotalTime>
  <Words>248</Words>
  <Application>Microsoft Office PowerPoint</Application>
  <PresentationFormat>On-screen Show (4:3)</PresentationFormat>
  <Paragraphs>45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Biography report presentation</vt:lpstr>
      <vt:lpstr>Slide 1</vt:lpstr>
      <vt:lpstr>God is Love</vt:lpstr>
      <vt:lpstr>Definition of Love</vt:lpstr>
      <vt:lpstr>The Love of God Motivates Us</vt:lpstr>
      <vt:lpstr>God’s Plan of Redemption</vt:lpstr>
      <vt:lpstr>Slide 6</vt:lpstr>
    </vt:vector>
  </TitlesOfParts>
  <Manager/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is Love</dc:title>
  <dc:subject/>
  <dc:creator>Owner</dc:creator>
  <cp:keywords/>
  <dc:description/>
  <cp:lastModifiedBy>Danny McKibben</cp:lastModifiedBy>
  <cp:revision>44</cp:revision>
  <cp:lastPrinted>1601-01-01T00:00:00Z</cp:lastPrinted>
  <dcterms:created xsi:type="dcterms:W3CDTF">2016-05-11T13:39:54Z</dcterms:created>
  <dcterms:modified xsi:type="dcterms:W3CDTF">2016-05-15T18:02:21Z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TC101030671033</vt:lpwstr>
  </property>
</Properties>
</file>