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6" r:id="rId2"/>
  </p:sldMasterIdLst>
  <p:notesMasterIdLst>
    <p:notesMasterId r:id="rId7"/>
  </p:notesMasterIdLst>
  <p:handoutMasterIdLst>
    <p:handoutMasterId r:id="rId8"/>
  </p:handoutMasterIdLst>
  <p:sldIdLst>
    <p:sldId id="257" r:id="rId3"/>
    <p:sldId id="256" r:id="rId4"/>
    <p:sldId id="258" r:id="rId5"/>
    <p:sldId id="262" r:id="rId6"/>
  </p:sldIdLst>
  <p:sldSz cx="9144000" cy="6858000" type="screen4x3"/>
  <p:notesSz cx="7102475" cy="8991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0000"/>
    <a:srgbClr val="6699FF"/>
    <a:srgbClr val="9999FF"/>
    <a:srgbClr val="003399"/>
    <a:srgbClr val="336699"/>
    <a:srgbClr val="008080"/>
    <a:srgbClr val="FF0000"/>
    <a:srgbClr val="96041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40" autoAdjust="0"/>
    <p:restoredTop sz="94579" autoAdjust="0"/>
  </p:normalViewPr>
  <p:slideViewPr>
    <p:cSldViewPr>
      <p:cViewPr>
        <p:scale>
          <a:sx n="70" d="100"/>
          <a:sy n="70" d="100"/>
        </p:scale>
        <p:origin x="-1406" y="-29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F6168EAF-C73D-4C5C-8DA9-0A27C64E7F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86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270375"/>
            <a:ext cx="5207000" cy="404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93695B57-D6C6-4C3E-8F47-68C7BB5E64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15297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7246-7618-4B9C-8ABD-C8EFA977EBB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5605374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9863" y="6273800"/>
            <a:ext cx="24971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7813" y="6286500"/>
            <a:ext cx="35782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11925" y="6286500"/>
            <a:ext cx="246221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610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610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20" r:id="rId3"/>
  </p:sldLayoutIdLst>
  <p:transition spd="slow">
    <p:wheel spokes="1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533400" y="-152400"/>
            <a:ext cx="7924800" cy="1219200"/>
          </a:xfrm>
        </p:spPr>
        <p:txBody>
          <a:bodyPr/>
          <a:lstStyle/>
          <a:p>
            <a:r>
              <a:rPr lang="en-US" dirty="0" smtClean="0"/>
              <a:t>Are You Rich?</a:t>
            </a:r>
            <a:endParaRPr lang="en-US" dirty="0"/>
          </a:p>
        </p:txBody>
      </p:sp>
      <p:pic>
        <p:nvPicPr>
          <p:cNvPr id="25602" name="Picture 2" descr="http://media.hotbirthdays.com/upload/2015/10/26/bill-gates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81000" y="1524000"/>
            <a:ext cx="4649431" cy="3124200"/>
          </a:xfrm>
          <a:prstGeom prst="rect">
            <a:avLst/>
          </a:prstGeom>
          <a:noFill/>
        </p:spPr>
      </p:pic>
      <p:pic>
        <p:nvPicPr>
          <p:cNvPr id="25604" name="Picture 4" descr="http://fifthperson.com/wp-content/uploads/2015/04/warren-buffet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3200400"/>
            <a:ext cx="5962452" cy="3352800"/>
          </a:xfrm>
          <a:prstGeom prst="rect">
            <a:avLst/>
          </a:prstGeom>
          <a:noFill/>
        </p:spPr>
      </p:pic>
      <p:pic>
        <p:nvPicPr>
          <p:cNvPr id="25606" name="Picture 6" descr="http://s3.amazonaws.com/kidzworld_photo/images/20121022/119f456c-cd47-49e0-9e6b-364c55f488c6/gallery_MARK%20ZUCKERBERG-GALLERY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1723" y="4191000"/>
            <a:ext cx="4094077" cy="2667000"/>
          </a:xfrm>
          <a:prstGeom prst="rect">
            <a:avLst/>
          </a:prstGeom>
          <a:noFill/>
        </p:spPr>
      </p:pic>
      <p:pic>
        <p:nvPicPr>
          <p:cNvPr id="25608" name="Picture 8" descr="Top 10 wealthiest people in the world in 2015 with wealth contrasted to 200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95500" y="1143000"/>
            <a:ext cx="7048500" cy="276225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362200" y="69598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</a:rPr>
              <a:t>1917.8 Years</a:t>
            </a:r>
            <a:endParaRPr lang="en-US" sz="27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717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$70,000,000,000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" y="685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$100,000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7" grpId="0"/>
      <p:bldP spid="9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533400" y="-152400"/>
            <a:ext cx="7924800" cy="1219200"/>
          </a:xfrm>
        </p:spPr>
        <p:txBody>
          <a:bodyPr/>
          <a:lstStyle/>
          <a:p>
            <a:r>
              <a:rPr lang="en-US" dirty="0" smtClean="0"/>
              <a:t>Are You Rich?</a:t>
            </a:r>
            <a:endParaRPr lang="en-US" dirty="0"/>
          </a:p>
        </p:txBody>
      </p:sp>
      <p:pic>
        <p:nvPicPr>
          <p:cNvPr id="7170" name="Picture 2" descr="http://www.jamaicaobserver.com/assets/11542912/poverty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2400" y="1066800"/>
            <a:ext cx="4800600" cy="3162301"/>
          </a:xfrm>
          <a:prstGeom prst="rect">
            <a:avLst/>
          </a:prstGeom>
          <a:noFill/>
        </p:spPr>
      </p:pic>
      <p:pic>
        <p:nvPicPr>
          <p:cNvPr id="7172" name="Picture 4" descr="http://farm2.static.flickr.com/1323/1200697507_181d78448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81500" y="1981200"/>
            <a:ext cx="4762500" cy="3895725"/>
          </a:xfrm>
          <a:prstGeom prst="rect">
            <a:avLst/>
          </a:prstGeom>
          <a:noFill/>
        </p:spPr>
      </p:pic>
      <p:pic>
        <p:nvPicPr>
          <p:cNvPr id="7174" name="Picture 6" descr="https://garsidej.files.wordpress.com/2014/06/esher-poverty-in-afric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3886200"/>
            <a:ext cx="4648200" cy="3143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400800" y="863025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Prov.30:8-9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0"/>
            <a:ext cx="6781800" cy="9144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Are You Rich?</a:t>
            </a:r>
            <a:endParaRPr lang="en-US" sz="4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2057400" y="914400"/>
            <a:ext cx="6400800" cy="5791200"/>
          </a:xfrm>
        </p:spPr>
        <p:txBody>
          <a:bodyPr/>
          <a:lstStyle/>
          <a:p>
            <a:r>
              <a:rPr lang="en-US" sz="3000" b="1" dirty="0" smtClean="0">
                <a:solidFill>
                  <a:srgbClr val="000000"/>
                </a:solidFill>
              </a:rPr>
              <a:t>Rom.2:4</a:t>
            </a:r>
          </a:p>
          <a:p>
            <a:r>
              <a:rPr lang="en-US" sz="3000" b="1" dirty="0" smtClean="0">
                <a:solidFill>
                  <a:srgbClr val="000000"/>
                </a:solidFill>
              </a:rPr>
              <a:t>Rom.11:33-36,  </a:t>
            </a:r>
            <a:r>
              <a:rPr lang="en-US" sz="2800" b="1" dirty="0" smtClean="0"/>
              <a:t>Who Could Think of Such a Plan?</a:t>
            </a:r>
            <a:endParaRPr lang="en-US" sz="3000" b="1" dirty="0" smtClean="0"/>
          </a:p>
          <a:p>
            <a:r>
              <a:rPr lang="en-US" sz="3000" b="1" dirty="0" smtClean="0">
                <a:solidFill>
                  <a:srgbClr val="000000"/>
                </a:solidFill>
              </a:rPr>
              <a:t>Eph.1:3-19</a:t>
            </a:r>
          </a:p>
          <a:p>
            <a:r>
              <a:rPr lang="en-US" sz="3000" b="1" dirty="0" smtClean="0">
                <a:solidFill>
                  <a:srgbClr val="000000"/>
                </a:solidFill>
              </a:rPr>
              <a:t>Eph.2:4-8</a:t>
            </a:r>
          </a:p>
          <a:p>
            <a:r>
              <a:rPr lang="en-US" sz="3000" b="1" dirty="0" smtClean="0">
                <a:solidFill>
                  <a:srgbClr val="000000"/>
                </a:solidFill>
              </a:rPr>
              <a:t>Eph.3:5-11</a:t>
            </a:r>
          </a:p>
          <a:p>
            <a:r>
              <a:rPr lang="en-US" sz="3000" b="1" dirty="0" smtClean="0">
                <a:solidFill>
                  <a:srgbClr val="000000"/>
                </a:solidFill>
              </a:rPr>
              <a:t>Eph.3:14-21</a:t>
            </a:r>
          </a:p>
          <a:p>
            <a:r>
              <a:rPr lang="en-US" sz="3000" b="1" dirty="0" smtClean="0">
                <a:solidFill>
                  <a:srgbClr val="000000"/>
                </a:solidFill>
              </a:rPr>
              <a:t>Phil.4:18-20</a:t>
            </a:r>
          </a:p>
          <a:p>
            <a:r>
              <a:rPr lang="en-US" sz="3000" b="1" dirty="0" smtClean="0">
                <a:solidFill>
                  <a:srgbClr val="000000"/>
                </a:solidFill>
              </a:rPr>
              <a:t>Col.1:25-29</a:t>
            </a:r>
          </a:p>
          <a:p>
            <a:r>
              <a:rPr lang="en-US" sz="3000" b="1" dirty="0" smtClean="0">
                <a:solidFill>
                  <a:srgbClr val="000000"/>
                </a:solidFill>
              </a:rPr>
              <a:t>Col.2:2-3</a:t>
            </a:r>
          </a:p>
          <a:p>
            <a:r>
              <a:rPr lang="en-US" sz="3000" b="1" dirty="0" smtClean="0">
                <a:solidFill>
                  <a:srgbClr val="000000"/>
                </a:solidFill>
              </a:rPr>
              <a:t>Heb.11:24-27</a:t>
            </a:r>
            <a:endParaRPr lang="en-US" sz="3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305800" cy="657225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dirty="0" smtClean="0">
                <a:ln w="50800"/>
                <a:solidFill>
                  <a:schemeClr val="bg1">
                    <a:shade val="50000"/>
                  </a:schemeClr>
                </a:solidFill>
                <a:latin typeface="Paramount" pitchFamily="2" charset="0"/>
              </a:rPr>
              <a:t>The Plan of Salvation</a:t>
            </a:r>
            <a:endParaRPr lang="en-US" sz="5400" dirty="0">
              <a:ln w="50800"/>
              <a:solidFill>
                <a:schemeClr val="bg1">
                  <a:shade val="50000"/>
                </a:schemeClr>
              </a:solidFill>
              <a:latin typeface="Paramount" pitchFamily="2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8001000" cy="5181600"/>
          </a:xfrm>
          <a:noFill/>
          <a:ln>
            <a:noFill/>
          </a:ln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Hear the Gospel of Christ, Acts 2:22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Believe in Jesus Christ, 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Rom.5:1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Repent and Turn to God, Luke 13:3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Confess Jesus Before Men,  Matt.10:32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Baptized Into Christ, I Pet.3:21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           -----------------------------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Grow And Be Faithful, 2 Pet.3:18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If Err From The Faith: Repent and Pray God  I Jn.1:9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0"/>
                            </p:stCondLst>
                            <p:childTnLst>
                              <p:par>
                                <p:cTn id="32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500"/>
                            </p:stCondLst>
                            <p:childTnLst>
                              <p:par>
                                <p:cTn id="46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53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 advAuto="10000"/>
    </p:bldLst>
  </p:timing>
</p:sld>
</file>

<file path=ppt/theme/theme1.xml><?xml version="1.0" encoding="utf-8"?>
<a:theme xmlns:a="http://schemas.openxmlformats.org/drawingml/2006/main" name="Project Report">
  <a:themeElements>
    <a:clrScheme name="Project Report">
      <a:dk1>
        <a:srgbClr val="3E3E5C"/>
      </a:dk1>
      <a:lt1>
        <a:srgbClr val="FFFFFF"/>
      </a:lt1>
      <a:dk2>
        <a:srgbClr val="595841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ProjectRepo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ctRepo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Repo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Repo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Repo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Repo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Repo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Repo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Repo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Repo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Repo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Repo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Repo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Repor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058542C-52D3-4451-A774-42EADF3B8E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Project Report</Template>
  <TotalTime>0</TotalTime>
  <Words>98</Words>
  <Application>Microsoft Office PowerPoint</Application>
  <PresentationFormat>On-screen Show (4:3)</PresentationFormat>
  <Paragraphs>27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Project Report</vt:lpstr>
      <vt:lpstr>Are You Rich?</vt:lpstr>
      <vt:lpstr>Are You Rich?</vt:lpstr>
      <vt:lpstr>Are You Rich?</vt:lpstr>
      <vt:lpstr>The Plan of Salvation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cp:lastPrinted>1601-01-01T00:00:00Z</cp:lastPrinted>
  <dcterms:created xsi:type="dcterms:W3CDTF">2016-05-04T20:08:30Z</dcterms:created>
  <dcterms:modified xsi:type="dcterms:W3CDTF">2016-05-08T23:09:45Z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TC100645801033</vt:lpwstr>
  </property>
</Properties>
</file>