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60" r:id="rId2"/>
    <p:sldId id="269" r:id="rId3"/>
    <p:sldId id="268" r:id="rId4"/>
    <p:sldId id="265" r:id="rId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A3E"/>
    <a:srgbClr val="00A44A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8" autoAdjust="0"/>
    <p:restoredTop sz="94683" autoAdjust="0"/>
  </p:normalViewPr>
  <p:slideViewPr>
    <p:cSldViewPr>
      <p:cViewPr varScale="1">
        <p:scale>
          <a:sx n="80" d="100"/>
          <a:sy n="80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E83BC721-DF89-424B-9496-F90EA98FAA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2F675B-AD32-4CB4-8CDF-3E95C32E5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E7EA8-BDD2-4279-9748-31DA8A6A5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CD936-2894-40C3-8D1C-84D98CBCE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98CE0-0CA1-4F31-AFCE-3639C9DF1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E3618-2466-4B4F-B9A6-2AE6618B0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F59B8-2CAF-4EC8-81FB-163A62D69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28E51-6A5C-4D7B-8F74-6296C7EA6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96B14-1CEA-4308-94F9-2F7A0B0CB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5FCF3-C34C-42B8-B3EA-857F426F2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E0DB5-B853-49A0-B555-80ECDC858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6A54C-047B-419E-8B7F-41051CE0E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7D5FD95-F888-428D-AD24-A38C030E8F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738" y="457200"/>
            <a:ext cx="5554662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Jealous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12" y="1905000"/>
            <a:ext cx="8040688" cy="41148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Character and Nature of God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400" dirty="0" smtClean="0"/>
              <a:t>God of Grace</a:t>
            </a:r>
          </a:p>
          <a:p>
            <a:r>
              <a:rPr lang="en-US" sz="4400" dirty="0" smtClean="0"/>
              <a:t>Wrath of God</a:t>
            </a:r>
          </a:p>
          <a:p>
            <a:r>
              <a:rPr lang="en-US" sz="4400" dirty="0" smtClean="0"/>
              <a:t>Longsuffering of God</a:t>
            </a:r>
          </a:p>
          <a:p>
            <a:r>
              <a:rPr lang="en-US" sz="4400" dirty="0" smtClean="0"/>
              <a:t>God is Faithful </a:t>
            </a:r>
          </a:p>
          <a:p>
            <a:r>
              <a:rPr lang="en-US" sz="4400" dirty="0" smtClean="0"/>
              <a:t>God of Truth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Godly Jealousy – Carnal Jealousy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US" sz="3100" dirty="0" smtClean="0"/>
              <a:t>2 Cor.11:2   -   Gal.5:20</a:t>
            </a:r>
          </a:p>
          <a:p>
            <a:r>
              <a:rPr lang="en-US" sz="3100" dirty="0" smtClean="0"/>
              <a:t>From G2204 </a:t>
            </a:r>
            <a:r>
              <a:rPr lang="en-US" sz="3100" dirty="0" smtClean="0">
                <a:solidFill>
                  <a:srgbClr val="7030A0"/>
                </a:solidFill>
              </a:rPr>
              <a:t>{A primary verb; to be hot (boil, of liquids; or glow, of solids), that is, (figuratively) be fervid (earnest): - be fervent.}</a:t>
            </a:r>
            <a:r>
              <a:rPr lang="en-US" sz="3100" dirty="0" smtClean="0"/>
              <a:t> ; properly heat, that is, (figuratively) “zeal” (in a favorable sense, ardor; in an unfavorable one, jealousy, as of a husband [figuratively of God], or an enemy, malice): - emulation, envy (-</a:t>
            </a:r>
            <a:r>
              <a:rPr lang="en-US" sz="3100" dirty="0" err="1" smtClean="0"/>
              <a:t>ing</a:t>
            </a:r>
            <a:r>
              <a:rPr lang="en-US" sz="3100" dirty="0" smtClean="0"/>
              <a:t>), fervent mind, indignation, jealousy, zeal.   Demanding exclusive loyalty</a:t>
            </a:r>
            <a:endParaRPr lang="en-US" sz="31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228600"/>
            <a:ext cx="4343400" cy="144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Jealous God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495800"/>
          </a:xfrm>
        </p:spPr>
        <p:txBody>
          <a:bodyPr/>
          <a:lstStyle/>
          <a:p>
            <a:r>
              <a:rPr lang="en-US" sz="3200" dirty="0" smtClean="0"/>
              <a:t>Exod.20:3-5,  (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Deut.5:7-9)</a:t>
            </a:r>
          </a:p>
          <a:p>
            <a:r>
              <a:rPr lang="en-US" sz="3200" dirty="0" smtClean="0"/>
              <a:t>Exod.34:12-14</a:t>
            </a:r>
          </a:p>
          <a:p>
            <a:r>
              <a:rPr lang="en-US" sz="3200" dirty="0" smtClean="0"/>
              <a:t>Deut.4:22-24</a:t>
            </a:r>
          </a:p>
          <a:p>
            <a:r>
              <a:rPr lang="en-US" sz="3200" dirty="0" smtClean="0"/>
              <a:t>Deut.6:10-15</a:t>
            </a:r>
          </a:p>
          <a:p>
            <a:r>
              <a:rPr lang="en-US" sz="3200" dirty="0" smtClean="0"/>
              <a:t>Deut.29:18-20</a:t>
            </a:r>
          </a:p>
          <a:p>
            <a:r>
              <a:rPr lang="en-US" sz="3200" dirty="0" smtClean="0"/>
              <a:t>Deut.32:15-21</a:t>
            </a:r>
          </a:p>
          <a:p>
            <a:r>
              <a:rPr lang="en-US" sz="3200" dirty="0" smtClean="0"/>
              <a:t>Num.25:1-13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648200"/>
          </a:xfrm>
        </p:spPr>
        <p:txBody>
          <a:bodyPr/>
          <a:lstStyle/>
          <a:p>
            <a:r>
              <a:rPr lang="en-US" sz="3200" dirty="0" smtClean="0"/>
              <a:t>1 Kings 19:14</a:t>
            </a:r>
          </a:p>
          <a:p>
            <a:r>
              <a:rPr lang="en-US" sz="3200" dirty="0" smtClean="0"/>
              <a:t>Ps.78:56-59</a:t>
            </a:r>
          </a:p>
          <a:p>
            <a:r>
              <a:rPr lang="en-US" sz="3200" dirty="0" smtClean="0"/>
              <a:t>Nahum 1:2</a:t>
            </a:r>
          </a:p>
          <a:p>
            <a:r>
              <a:rPr lang="en-US" sz="3200" dirty="0" smtClean="0"/>
              <a:t>Zech.8:2</a:t>
            </a:r>
          </a:p>
          <a:p>
            <a:r>
              <a:rPr lang="en-US" sz="3200" dirty="0" smtClean="0"/>
              <a:t>John 2:14-17</a:t>
            </a:r>
          </a:p>
          <a:p>
            <a:r>
              <a:rPr lang="en-US" sz="3200" dirty="0" smtClean="0"/>
              <a:t>1 Cor.10:19-22</a:t>
            </a:r>
          </a:p>
          <a:p>
            <a:r>
              <a:rPr lang="en-US" sz="3200" smtClean="0"/>
              <a:t>2 Cor.11:2-4</a:t>
            </a:r>
            <a:endParaRPr lang="en-US" sz="3200" dirty="0" smtClean="0"/>
          </a:p>
          <a:p>
            <a:r>
              <a:rPr lang="en-US" sz="3200" dirty="0" smtClean="0"/>
              <a:t>James 4:4-5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Idols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False gods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381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Sports Mania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838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Immorality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1295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Stuff - Money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458200" cy="76200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solidFill>
                  <a:srgbClr val="008A3E"/>
                </a:solidFill>
              </a:rPr>
              <a:t>God’s Plan to Save Men</a:t>
            </a:r>
            <a:endParaRPr lang="en-US" sz="4300" b="1" dirty="0">
              <a:solidFill>
                <a:srgbClr val="008A3E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001000" cy="5486400"/>
          </a:xfrm>
        </p:spPr>
        <p:txBody>
          <a:bodyPr>
            <a:noAutofit/>
          </a:bodyPr>
          <a:lstStyle/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Hear the Gospel of Christ, </a:t>
            </a:r>
            <a:r>
              <a:rPr lang="en-US" sz="2400" b="1" dirty="0" smtClean="0">
                <a:solidFill>
                  <a:schemeClr val="accent1"/>
                </a:solidFill>
                <a:latin typeface="Arial Rounded MT Bold" pitchFamily="34" charset="0"/>
              </a:rPr>
              <a:t>Rom.10:17</a:t>
            </a:r>
            <a:endParaRPr lang="en-US" sz="2800" b="1" dirty="0">
              <a:solidFill>
                <a:schemeClr val="accent1"/>
              </a:solidFill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Believe in Jesus Christ,  </a:t>
            </a:r>
            <a:r>
              <a:rPr lang="en-US" sz="2400" b="1" dirty="0" smtClean="0">
                <a:solidFill>
                  <a:schemeClr val="accent1"/>
                </a:solidFill>
                <a:latin typeface="Arial Rounded MT Bold" pitchFamily="34" charset="0"/>
              </a:rPr>
              <a:t>Acts 2:36</a:t>
            </a:r>
            <a:endParaRPr lang="en-US" sz="2800" b="1" dirty="0">
              <a:solidFill>
                <a:schemeClr val="accent1"/>
              </a:solidFill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Repent and Turn to God,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Arial Rounded MT Bold" pitchFamily="34" charset="0"/>
              </a:rPr>
              <a:t>Acts </a:t>
            </a:r>
            <a:r>
              <a:rPr lang="en-US" sz="2400" b="1" dirty="0">
                <a:solidFill>
                  <a:schemeClr val="accent1"/>
                </a:solidFill>
                <a:latin typeface="Arial Rounded MT Bold" pitchFamily="34" charset="0"/>
              </a:rPr>
              <a:t>2:38</a:t>
            </a:r>
            <a:endParaRPr lang="en-US" sz="2800" b="1" dirty="0">
              <a:solidFill>
                <a:schemeClr val="accent1"/>
              </a:solidFill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Confess Jesus Before Men,  </a:t>
            </a:r>
            <a:r>
              <a:rPr lang="en-US" sz="2400" b="1" dirty="0">
                <a:solidFill>
                  <a:schemeClr val="accent1"/>
                </a:solidFill>
                <a:latin typeface="Arial Rounded MT Bold" pitchFamily="34" charset="0"/>
              </a:rPr>
              <a:t>Matt.10:32</a:t>
            </a:r>
            <a:endParaRPr lang="en-US" sz="2800" b="1" dirty="0">
              <a:solidFill>
                <a:schemeClr val="accent1"/>
              </a:solidFill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Baptized Into Christ,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Arial Rounded MT Bold" pitchFamily="34" charset="0"/>
              </a:rPr>
              <a:t>Gal.3:26-27</a:t>
            </a:r>
            <a:endParaRPr lang="en-US" sz="2800" b="1" dirty="0">
              <a:solidFill>
                <a:schemeClr val="accent1"/>
              </a:solidFill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None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    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-----------------------------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Arial Rounded MT Bold" pitchFamily="34" charset="0"/>
              </a:rPr>
              <a:t>Grow And Be Faithful, </a:t>
            </a:r>
            <a:r>
              <a:rPr lang="en-US" sz="2400" b="1" dirty="0" smtClean="0">
                <a:latin typeface="Arial Rounded MT Bold" pitchFamily="34" charset="0"/>
              </a:rPr>
              <a:t>1 Pet.2:2</a:t>
            </a:r>
            <a:endParaRPr lang="en-US" sz="2800" b="1" dirty="0">
              <a:latin typeface="Arial Rounded MT Bold" pitchFamily="34" charset="0"/>
            </a:endParaRPr>
          </a:p>
          <a:p>
            <a:pPr marL="609600" indent="-609600">
              <a:buClrTx/>
              <a:buSzPct val="100000"/>
              <a:buFont typeface="Wingdings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Arial Rounded MT Bold" pitchFamily="34" charset="0"/>
              </a:rPr>
              <a:t>If We Err </a:t>
            </a: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From </a:t>
            </a:r>
            <a:r>
              <a:rPr lang="en-US" sz="2800" b="1" dirty="0">
                <a:solidFill>
                  <a:srgbClr val="7030A0"/>
                </a:solidFill>
                <a:latin typeface="Arial Rounded MT Bold" pitchFamily="34" charset="0"/>
              </a:rPr>
              <a:t>The </a:t>
            </a: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Faith,  </a:t>
            </a:r>
            <a:r>
              <a:rPr lang="en-US" sz="2400" b="1" dirty="0">
                <a:latin typeface="Arial Rounded MT Bold" pitchFamily="34" charset="0"/>
              </a:rPr>
              <a:t>Acts 8:22</a:t>
            </a:r>
            <a:endParaRPr lang="en-US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10000"/>
    </p:bldLst>
  </p:timing>
</p:sld>
</file>

<file path=ppt/theme/theme1.xml><?xml version="1.0" encoding="utf-8"?>
<a:theme xmlns:a="http://schemas.openxmlformats.org/drawingml/2006/main" name="Staff training presentation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2029</TotalTime>
  <Words>225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Staff training presentation</vt:lpstr>
      <vt:lpstr>A Jealous God</vt:lpstr>
      <vt:lpstr>Godly Jealousy – Carnal Jealousy</vt:lpstr>
      <vt:lpstr>A Jealous God</vt:lpstr>
      <vt:lpstr>God’s Plan to Save Men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Jealous God</dc:title>
  <dc:subject/>
  <dc:creator>Owner</dc:creator>
  <cp:keywords/>
  <dc:description/>
  <cp:lastModifiedBy>Danny McKibben</cp:lastModifiedBy>
  <cp:revision>164</cp:revision>
  <dcterms:created xsi:type="dcterms:W3CDTF">2016-04-29T14:17:53Z</dcterms:created>
  <dcterms:modified xsi:type="dcterms:W3CDTF">2016-05-01T21:03:47Z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TC010130221033</vt:lpwstr>
  </property>
</Properties>
</file>