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6" r:id="rId3"/>
    <p:sldId id="263" r:id="rId4"/>
    <p:sldId id="264" r:id="rId5"/>
    <p:sldId id="266" r:id="rId6"/>
    <p:sldId id="267" r:id="rId7"/>
    <p:sldId id="268" r:id="rId8"/>
    <p:sldId id="269"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5DC900-62D8-4A9A-B318-A5F37DEAFB68}" type="datetimeFigureOut">
              <a:rPr lang="en-US" smtClean="0"/>
              <a:pPr/>
              <a:t>4/17/2016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335AE2-32D4-46D3-A2CA-49FFB191FA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C18BD8-962F-49BC-962E-E49EF2599CE5}"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C18BD8-962F-49BC-962E-E49EF2599CE5}"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C18BD8-962F-49BC-962E-E49EF2599CE5}"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C18BD8-962F-49BC-962E-E49EF2599CE5}"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C18BD8-962F-49BC-962E-E49EF2599CE5}"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D57246-7618-4B9C-8ABD-C8EFA977EBB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p:txBody>
          <a:bodyPr/>
          <a:lstStyle>
            <a:lvl1pPr>
              <a:defRPr/>
            </a:lvl1pPr>
          </a:lstStyle>
          <a:p>
            <a:fld id="{B3124F1E-4359-40B9-8495-4F8B83BAFCB1}" type="datetimeFigureOut">
              <a:rPr lang="en-US" smtClean="0"/>
              <a:pPr/>
              <a:t>4/17/2016</a:t>
            </a:fld>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5C03CFCD-01D9-42CC-BECD-1B013D0B4492}" type="slidenum">
              <a:rPr lang="en-US" smtClean="0"/>
              <a:pPr/>
              <a:t>‹#›</a:t>
            </a:fld>
            <a:endParaRPr lang="en-US"/>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3124F1E-4359-40B9-8495-4F8B83BAFCB1}" type="datetimeFigureOut">
              <a:rPr lang="en-US" smtClean="0"/>
              <a:pPr/>
              <a:t>4/17/2016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03CFCD-01D9-42CC-BECD-1B013D0B4492}" type="slidenum">
              <a:rPr lang="en-US" smtClean="0"/>
              <a:pPr/>
              <a:t>‹#›</a:t>
            </a:fld>
            <a:endParaRPr lang="en-US"/>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3124F1E-4359-40B9-8495-4F8B83BAFCB1}" type="datetimeFigureOut">
              <a:rPr lang="en-US" smtClean="0"/>
              <a:pPr/>
              <a:t>4/17/2016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03CFCD-01D9-42CC-BECD-1B013D0B4492}" type="slidenum">
              <a:rPr lang="en-US" smtClean="0"/>
              <a:pPr/>
              <a:t>‹#›</a:t>
            </a:fld>
            <a:endParaRPr lang="en-US"/>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3124F1E-4359-40B9-8495-4F8B83BAFCB1}" type="datetimeFigureOut">
              <a:rPr lang="en-US" smtClean="0"/>
              <a:pPr/>
              <a:t>4/17/2016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03CFCD-01D9-42CC-BECD-1B013D0B4492}" type="slidenum">
              <a:rPr lang="en-US" smtClean="0"/>
              <a:pPr/>
              <a:t>‹#›</a:t>
            </a:fld>
            <a:endParaRPr lang="en-US"/>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3124F1E-4359-40B9-8495-4F8B83BAFCB1}" type="datetimeFigureOut">
              <a:rPr lang="en-US" smtClean="0"/>
              <a:pPr/>
              <a:t>4/17/2016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03CFCD-01D9-42CC-BECD-1B013D0B4492}" type="slidenum">
              <a:rPr lang="en-US" smtClean="0"/>
              <a:pPr/>
              <a:t>‹#›</a:t>
            </a:fld>
            <a:endParaRPr lang="en-US"/>
          </a:p>
        </p:txBody>
      </p:sp>
    </p:spTree>
  </p:cSld>
  <p:clrMapOvr>
    <a:masterClrMapping/>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3124F1E-4359-40B9-8495-4F8B83BAFCB1}" type="datetimeFigureOut">
              <a:rPr lang="en-US" smtClean="0"/>
              <a:pPr/>
              <a:t>4/17/2016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03CFCD-01D9-42CC-BECD-1B013D0B4492}" type="slidenum">
              <a:rPr lang="en-US" smtClean="0"/>
              <a:pPr/>
              <a:t>‹#›</a:t>
            </a:fld>
            <a:endParaRPr lang="en-US"/>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3124F1E-4359-40B9-8495-4F8B83BAFCB1}" type="datetimeFigureOut">
              <a:rPr lang="en-US" smtClean="0"/>
              <a:pPr/>
              <a:t>4/17/2016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C03CFCD-01D9-42CC-BECD-1B013D0B4492}" type="slidenum">
              <a:rPr lang="en-US" smtClean="0"/>
              <a:pPr/>
              <a:t>‹#›</a:t>
            </a:fld>
            <a:endParaRPr lang="en-US"/>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3124F1E-4359-40B9-8495-4F8B83BAFCB1}" type="datetimeFigureOut">
              <a:rPr lang="en-US" smtClean="0"/>
              <a:pPr/>
              <a:t>4/17/2016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C03CFCD-01D9-42CC-BECD-1B013D0B4492}" type="slidenum">
              <a:rPr lang="en-US" smtClean="0"/>
              <a:pPr/>
              <a:t>‹#›</a:t>
            </a:fld>
            <a:endParaRPr lang="en-US"/>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3124F1E-4359-40B9-8495-4F8B83BAFCB1}" type="datetimeFigureOut">
              <a:rPr lang="en-US" smtClean="0"/>
              <a:pPr/>
              <a:t>4/17/2016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C03CFCD-01D9-42CC-BECD-1B013D0B4492}" type="slidenum">
              <a:rPr lang="en-US" smtClean="0"/>
              <a:pPr/>
              <a:t>‹#›</a:t>
            </a:fld>
            <a:endParaRPr lang="en-US"/>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3124F1E-4359-40B9-8495-4F8B83BAFCB1}" type="datetimeFigureOut">
              <a:rPr lang="en-US" smtClean="0"/>
              <a:pPr/>
              <a:t>4/17/2016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03CFCD-01D9-42CC-BECD-1B013D0B4492}" type="slidenum">
              <a:rPr lang="en-US" smtClean="0"/>
              <a:pPr/>
              <a:t>‹#›</a:t>
            </a:fld>
            <a:endParaRPr lang="en-US"/>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3124F1E-4359-40B9-8495-4F8B83BAFCB1}" type="datetimeFigureOut">
              <a:rPr lang="en-US" smtClean="0"/>
              <a:pPr/>
              <a:t>4/17/2016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03CFCD-01D9-42CC-BECD-1B013D0B4492}" type="slidenum">
              <a:rPr lang="en-US" smtClean="0"/>
              <a:pPr/>
              <a:t>‹#›</a:t>
            </a:fld>
            <a:endParaRPr lang="en-US"/>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B3124F1E-4359-40B9-8495-4F8B83BAFCB1}" type="datetimeFigureOut">
              <a:rPr lang="en-US" smtClean="0"/>
              <a:pPr/>
              <a:t>4/17/2016</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C03CFCD-01D9-42CC-BECD-1B013D0B44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amond/>
  </p:transition>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Garamond" pitchFamily="18" charset="0"/>
        </a:defRPr>
      </a:lvl6pPr>
      <a:lvl7pPr marL="914400" algn="ctr" rtl="0" eaLnBrk="1" fontAlgn="base" hangingPunct="1">
        <a:spcBef>
          <a:spcPct val="0"/>
        </a:spcBef>
        <a:spcAft>
          <a:spcPct val="0"/>
        </a:spcAft>
        <a:defRPr sz="4400">
          <a:solidFill>
            <a:schemeClr val="tx1"/>
          </a:solidFill>
          <a:latin typeface="Garamond" pitchFamily="18" charset="0"/>
        </a:defRPr>
      </a:lvl7pPr>
      <a:lvl8pPr marL="1371600" algn="ctr" rtl="0" eaLnBrk="1" fontAlgn="base" hangingPunct="1">
        <a:spcBef>
          <a:spcPct val="0"/>
        </a:spcBef>
        <a:spcAft>
          <a:spcPct val="0"/>
        </a:spcAft>
        <a:defRPr sz="4400">
          <a:solidFill>
            <a:schemeClr val="tx1"/>
          </a:solidFill>
          <a:latin typeface="Garamond" pitchFamily="18" charset="0"/>
        </a:defRPr>
      </a:lvl8pPr>
      <a:lvl9pPr marL="1828800" algn="ctr" rtl="0" eaLnBrk="1" fontAlgn="base" hangingPunct="1">
        <a:spcBef>
          <a:spcPct val="0"/>
        </a:spcBef>
        <a:spcAft>
          <a:spcPct val="0"/>
        </a:spcAft>
        <a:defRPr sz="4400">
          <a:solidFill>
            <a:schemeClr val="tx1"/>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020"/>
            <a:ext cx="4648200" cy="523220"/>
          </a:xfrm>
          <a:prstGeom prst="rect">
            <a:avLst/>
          </a:prstGeom>
          <a:noFill/>
        </p:spPr>
        <p:txBody>
          <a:bodyPr wrap="square" rtlCol="0">
            <a:spAutoFit/>
          </a:bodyPr>
          <a:lstStyle/>
          <a:p>
            <a:pPr algn="ctr"/>
            <a:r>
              <a:rPr lang="en-US" sz="2700" b="1" dirty="0" smtClean="0">
                <a:solidFill>
                  <a:srgbClr val="C00000"/>
                </a:solidFill>
              </a:rPr>
              <a:t>Welcome To Our Services</a:t>
            </a:r>
            <a:endParaRPr lang="en-US" sz="2700" b="1" dirty="0">
              <a:solidFill>
                <a:srgbClr val="C00000"/>
              </a:solidFill>
            </a:endParaRPr>
          </a:p>
        </p:txBody>
      </p:sp>
      <p:sp>
        <p:nvSpPr>
          <p:cNvPr id="6" name="TextBox 5"/>
          <p:cNvSpPr txBox="1"/>
          <p:nvPr/>
        </p:nvSpPr>
        <p:spPr>
          <a:xfrm>
            <a:off x="7010400" y="6410980"/>
            <a:ext cx="1905000" cy="523220"/>
          </a:xfrm>
          <a:prstGeom prst="rect">
            <a:avLst/>
          </a:prstGeom>
          <a:noFill/>
        </p:spPr>
        <p:txBody>
          <a:bodyPr wrap="square" rtlCol="0">
            <a:spAutoFit/>
          </a:bodyPr>
          <a:lstStyle/>
          <a:p>
            <a:pPr algn="r"/>
            <a:r>
              <a:rPr lang="en-US" sz="2800" b="1" dirty="0" smtClean="0"/>
              <a:t>(Masada)</a:t>
            </a:r>
            <a:endParaRPr lang="en-US" sz="2800" b="1" dirty="0"/>
          </a:p>
        </p:txBody>
      </p:sp>
      <p:pic>
        <p:nvPicPr>
          <p:cNvPr id="7" name="Picture 6" descr="1460770548333-1259071440.jpg"/>
          <p:cNvPicPr>
            <a:picLocks noChangeAspect="1"/>
          </p:cNvPicPr>
          <p:nvPr/>
        </p:nvPicPr>
        <p:blipFill>
          <a:blip r:embed="rId2" cstate="print"/>
          <a:stretch>
            <a:fillRect/>
          </a:stretch>
        </p:blipFill>
        <p:spPr>
          <a:xfrm>
            <a:off x="0" y="339090"/>
            <a:ext cx="9144000" cy="6179820"/>
          </a:xfrm>
          <a:prstGeom prst="rect">
            <a:avLst/>
          </a:prstGeom>
        </p:spPr>
      </p:pic>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5800"/>
                            </p:stCondLst>
                            <p:childTnLst>
                              <p:par>
                                <p:cTn id="11" presetID="10" presetClass="entr" presetSubtype="0" fill="hold" grpId="0" nodeType="afterEffect">
                                  <p:stCondLst>
                                    <p:cond delay="30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lstStyle/>
          <a:p>
            <a:r>
              <a:rPr lang="en-US" sz="6600" b="1" dirty="0" smtClean="0">
                <a:ln w="1905"/>
                <a:solidFill>
                  <a:schemeClr val="bg1">
                    <a:lumMod val="10000"/>
                  </a:schemeClr>
                </a:solidFill>
                <a:effectLst>
                  <a:innerShdw blurRad="69850" dist="43180" dir="5400000">
                    <a:srgbClr val="000000">
                      <a:alpha val="65000"/>
                    </a:srgbClr>
                  </a:innerShdw>
                </a:effectLst>
              </a:rPr>
              <a:t>Our God is Faithful</a:t>
            </a:r>
            <a:endParaRPr lang="en-US" sz="6600" b="1" dirty="0">
              <a:ln w="1905"/>
              <a:solidFill>
                <a:schemeClr val="bg1">
                  <a:lumMod val="10000"/>
                </a:schemeClr>
              </a:soli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1371600" y="3886200"/>
            <a:ext cx="6477000" cy="1752600"/>
          </a:xfrm>
        </p:spPr>
        <p:txBody>
          <a:bodyPr/>
          <a:lstStyle/>
          <a:p>
            <a:r>
              <a:rPr lang="en-US" sz="4800" b="1" dirty="0" smtClean="0">
                <a:solidFill>
                  <a:schemeClr val="accent2">
                    <a:lumMod val="50000"/>
                  </a:schemeClr>
                </a:solidFill>
              </a:rPr>
              <a:t>The Character of God</a:t>
            </a:r>
            <a:endParaRPr lang="en-US" sz="4800" b="1" dirty="0">
              <a:solidFill>
                <a:schemeClr val="accent2">
                  <a:lumMod val="50000"/>
                </a:schemeClr>
              </a:solidFill>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019800" cy="914400"/>
          </a:xfrm>
        </p:spPr>
        <p:txBody>
          <a:bodyPr/>
          <a:lstStyle/>
          <a:p>
            <a:r>
              <a:rPr lang="en-US"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itchFamily="34" charset="0"/>
              </a:rPr>
              <a:t>Define Faithful</a:t>
            </a:r>
            <a:endPar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itchFamily="34" charset="0"/>
            </a:endParaRPr>
          </a:p>
        </p:txBody>
      </p:sp>
      <p:sp>
        <p:nvSpPr>
          <p:cNvPr id="3" name="Content Placeholder 2"/>
          <p:cNvSpPr>
            <a:spLocks noGrp="1"/>
          </p:cNvSpPr>
          <p:nvPr>
            <p:ph idx="1"/>
          </p:nvPr>
        </p:nvSpPr>
        <p:spPr>
          <a:xfrm>
            <a:off x="304800" y="1447800"/>
            <a:ext cx="8382000" cy="4678363"/>
          </a:xfrm>
        </p:spPr>
        <p:txBody>
          <a:bodyPr/>
          <a:lstStyle/>
          <a:p>
            <a:r>
              <a:rPr lang="en-US" sz="3600" b="1" dirty="0" smtClean="0">
                <a:solidFill>
                  <a:schemeClr val="bg1">
                    <a:lumMod val="10000"/>
                  </a:schemeClr>
                </a:solidFill>
                <a:latin typeface="Times New Roman" pitchFamily="18" charset="0"/>
                <a:cs typeface="Times New Roman" pitchFamily="18" charset="0"/>
              </a:rPr>
              <a:t>Objectively trustworthy; subjectively trustful.  Of persons who show themselves faithful in the transaction of business, the execution of commands, or the discharge of official duties. One who kept his plighted faith, worthy of trust. That can be relied on.</a:t>
            </a:r>
          </a:p>
          <a:p>
            <a:endParaRPr lang="en-US" sz="3600" b="1" dirty="0">
              <a:solidFill>
                <a:schemeClr val="bg1">
                  <a:lumMod val="10000"/>
                </a:schemeClr>
              </a:solidFill>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629400" cy="1143000"/>
          </a:xfrm>
        </p:spPr>
        <p:txBody>
          <a:bodyPr/>
          <a:lstStyle/>
          <a:p>
            <a:r>
              <a:rPr lang="en-US"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itchFamily="34" charset="0"/>
              </a:rPr>
              <a:t>Our God is Faithful</a:t>
            </a:r>
            <a:endParaRPr lang="en-US" sz="4800" dirty="0"/>
          </a:p>
        </p:txBody>
      </p:sp>
      <p:sp>
        <p:nvSpPr>
          <p:cNvPr id="3" name="Content Placeholder 2"/>
          <p:cNvSpPr>
            <a:spLocks noGrp="1"/>
          </p:cNvSpPr>
          <p:nvPr>
            <p:ph idx="1"/>
          </p:nvPr>
        </p:nvSpPr>
        <p:spPr>
          <a:xfrm>
            <a:off x="381000" y="1189037"/>
            <a:ext cx="8305800" cy="5059363"/>
          </a:xfrm>
        </p:spPr>
        <p:txBody>
          <a:bodyPr/>
          <a:lstStyle/>
          <a:p>
            <a:r>
              <a:rPr lang="en-US" sz="4000" b="1" dirty="0" smtClean="0">
                <a:solidFill>
                  <a:srgbClr val="C00000"/>
                </a:solidFill>
                <a:latin typeface="Times New Roman" pitchFamily="18" charset="0"/>
                <a:cs typeface="Times New Roman" pitchFamily="18" charset="0"/>
              </a:rPr>
              <a:t>Affirmed in O.T.</a:t>
            </a:r>
          </a:p>
          <a:p>
            <a:r>
              <a:rPr lang="en-US" sz="4000" b="1" dirty="0" smtClean="0">
                <a:solidFill>
                  <a:schemeClr val="bg1">
                    <a:lumMod val="10000"/>
                  </a:schemeClr>
                </a:solidFill>
                <a:latin typeface="Times New Roman" pitchFamily="18" charset="0"/>
                <a:cs typeface="Times New Roman" pitchFamily="18" charset="0"/>
              </a:rPr>
              <a:t>Deut.7:9</a:t>
            </a:r>
          </a:p>
          <a:p>
            <a:r>
              <a:rPr lang="en-US" sz="4000" b="1" dirty="0" smtClean="0">
                <a:solidFill>
                  <a:schemeClr val="bg1">
                    <a:lumMod val="10000"/>
                  </a:schemeClr>
                </a:solidFill>
                <a:latin typeface="Times New Roman" pitchFamily="18" charset="0"/>
                <a:cs typeface="Times New Roman" pitchFamily="18" charset="0"/>
              </a:rPr>
              <a:t>Psalms 89:1-5</a:t>
            </a:r>
          </a:p>
          <a:p>
            <a:r>
              <a:rPr lang="en-US" sz="4000" b="1" dirty="0" smtClean="0">
                <a:solidFill>
                  <a:srgbClr val="C00000"/>
                </a:solidFill>
                <a:latin typeface="Times New Roman" pitchFamily="18" charset="0"/>
                <a:cs typeface="Times New Roman" pitchFamily="18" charset="0"/>
              </a:rPr>
              <a:t>Affirmed in N.T.</a:t>
            </a:r>
          </a:p>
          <a:p>
            <a:r>
              <a:rPr lang="en-US" sz="4000" b="1" dirty="0" smtClean="0">
                <a:solidFill>
                  <a:schemeClr val="bg1">
                    <a:lumMod val="10000"/>
                  </a:schemeClr>
                </a:solidFill>
                <a:latin typeface="Times New Roman" pitchFamily="18" charset="0"/>
                <a:cs typeface="Times New Roman" pitchFamily="18" charset="0"/>
              </a:rPr>
              <a:t>1 Cor.1:9</a:t>
            </a:r>
          </a:p>
          <a:p>
            <a:r>
              <a:rPr lang="en-US" sz="4000" b="1" dirty="0" smtClean="0">
                <a:solidFill>
                  <a:schemeClr val="bg1">
                    <a:lumMod val="10000"/>
                  </a:schemeClr>
                </a:solidFill>
                <a:latin typeface="Times New Roman" pitchFamily="18" charset="0"/>
                <a:cs typeface="Times New Roman" pitchFamily="18" charset="0"/>
              </a:rPr>
              <a:t>Rev.19:11</a:t>
            </a:r>
            <a:endParaRPr lang="en-US" sz="4000" b="1" dirty="0">
              <a:solidFill>
                <a:schemeClr val="bg1">
                  <a:lumMod val="10000"/>
                </a:schemeClr>
              </a:solidFill>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914400"/>
          </a:xfrm>
        </p:spPr>
        <p:txBody>
          <a:bodyPr/>
          <a:lstStyle/>
          <a:p>
            <a:r>
              <a:rPr lang="en-US" sz="4000" b="1" dirty="0" smtClean="0">
                <a:solidFill>
                  <a:schemeClr val="bg1">
                    <a:lumMod val="25000"/>
                  </a:schemeClr>
                </a:solidFill>
                <a:latin typeface="Arial Black" pitchFamily="34" charset="0"/>
              </a:rPr>
              <a:t>Evidence That God is Faithful</a:t>
            </a:r>
            <a:endParaRPr lang="en-US" sz="4000" b="1" dirty="0">
              <a:solidFill>
                <a:schemeClr val="bg1">
                  <a:lumMod val="25000"/>
                </a:schemeClr>
              </a:solidFill>
              <a:latin typeface="Arial Black" pitchFamily="34" charset="0"/>
            </a:endParaRPr>
          </a:p>
        </p:txBody>
      </p:sp>
      <p:sp>
        <p:nvSpPr>
          <p:cNvPr id="3" name="Content Placeholder 2"/>
          <p:cNvSpPr>
            <a:spLocks noGrp="1"/>
          </p:cNvSpPr>
          <p:nvPr>
            <p:ph idx="1"/>
          </p:nvPr>
        </p:nvSpPr>
        <p:spPr>
          <a:xfrm>
            <a:off x="228600" y="914400"/>
            <a:ext cx="8763000" cy="5867400"/>
          </a:xfrm>
        </p:spPr>
        <p:txBody>
          <a:bodyPr/>
          <a:lstStyle/>
          <a:p>
            <a:r>
              <a:rPr lang="en-US" sz="4000" b="1" dirty="0" smtClean="0">
                <a:solidFill>
                  <a:schemeClr val="bg1">
                    <a:lumMod val="10000"/>
                  </a:schemeClr>
                </a:solidFill>
                <a:latin typeface="Times New Roman" pitchFamily="18" charset="0"/>
                <a:cs typeface="Times New Roman" pitchFamily="18" charset="0"/>
              </a:rPr>
              <a:t>Promise of God, </a:t>
            </a:r>
            <a:r>
              <a:rPr lang="en-US" sz="4000" b="1" dirty="0" smtClean="0">
                <a:solidFill>
                  <a:srgbClr val="C00000"/>
                </a:solidFill>
                <a:latin typeface="Times New Roman" pitchFamily="18" charset="0"/>
                <a:cs typeface="Times New Roman" pitchFamily="18" charset="0"/>
              </a:rPr>
              <a:t>Gen.8:21-22,  9:13</a:t>
            </a:r>
          </a:p>
          <a:p>
            <a:r>
              <a:rPr lang="en-US" sz="4000" b="1" dirty="0" smtClean="0">
                <a:solidFill>
                  <a:schemeClr val="bg1">
                    <a:lumMod val="10000"/>
                  </a:schemeClr>
                </a:solidFill>
                <a:latin typeface="Times New Roman" pitchFamily="18" charset="0"/>
                <a:cs typeface="Times New Roman" pitchFamily="18" charset="0"/>
              </a:rPr>
              <a:t>58 years,  21183 days</a:t>
            </a:r>
          </a:p>
          <a:p>
            <a:r>
              <a:rPr lang="en-US" sz="4000" b="1" dirty="0" smtClean="0">
                <a:solidFill>
                  <a:schemeClr val="bg1">
                    <a:lumMod val="10000"/>
                  </a:schemeClr>
                </a:solidFill>
                <a:latin typeface="Times New Roman" pitchFamily="18" charset="0"/>
                <a:cs typeface="Times New Roman" pitchFamily="18" charset="0"/>
              </a:rPr>
              <a:t>Punish for Disobedience, </a:t>
            </a:r>
            <a:r>
              <a:rPr lang="en-US" sz="4000" b="1" dirty="0" smtClean="0">
                <a:solidFill>
                  <a:srgbClr val="C00000"/>
                </a:solidFill>
                <a:latin typeface="Times New Roman" pitchFamily="18" charset="0"/>
                <a:cs typeface="Times New Roman" pitchFamily="18" charset="0"/>
              </a:rPr>
              <a:t>Deut.28-30</a:t>
            </a:r>
          </a:p>
          <a:p>
            <a:r>
              <a:rPr lang="en-US" sz="4000" b="1" dirty="0" smtClean="0">
                <a:solidFill>
                  <a:schemeClr val="bg1">
                    <a:lumMod val="10000"/>
                  </a:schemeClr>
                </a:solidFill>
                <a:latin typeface="Times New Roman" pitchFamily="18" charset="0"/>
                <a:cs typeface="Times New Roman" pitchFamily="18" charset="0"/>
              </a:rPr>
              <a:t>Assyrian Captivity, Babylonian Captivity, Destruction of Jerusalem</a:t>
            </a:r>
          </a:p>
          <a:p>
            <a:r>
              <a:rPr lang="en-US" sz="4000" b="1" dirty="0" smtClean="0">
                <a:solidFill>
                  <a:schemeClr val="bg1">
                    <a:lumMod val="10000"/>
                  </a:schemeClr>
                </a:solidFill>
                <a:latin typeface="Times New Roman" pitchFamily="18" charset="0"/>
                <a:cs typeface="Times New Roman" pitchFamily="18" charset="0"/>
              </a:rPr>
              <a:t>Messianic Promises, </a:t>
            </a:r>
            <a:r>
              <a:rPr lang="en-US" sz="4000" b="1" dirty="0" smtClean="0">
                <a:solidFill>
                  <a:srgbClr val="C00000"/>
                </a:solidFill>
                <a:latin typeface="Times New Roman" pitchFamily="18" charset="0"/>
                <a:cs typeface="Times New Roman" pitchFamily="18" charset="0"/>
              </a:rPr>
              <a:t>Psalm 89:1-5, 34-37</a:t>
            </a:r>
          </a:p>
          <a:p>
            <a:r>
              <a:rPr lang="en-US" sz="4000" b="1" dirty="0" smtClean="0">
                <a:solidFill>
                  <a:schemeClr val="bg1">
                    <a:lumMod val="10000"/>
                  </a:schemeClr>
                </a:solidFill>
                <a:latin typeface="Times New Roman" pitchFamily="18" charset="0"/>
                <a:cs typeface="Times New Roman" pitchFamily="18" charset="0"/>
              </a:rPr>
              <a:t>A Wonderful Poem By John Clifford</a:t>
            </a:r>
            <a:endParaRPr lang="en-US" sz="4000" b="1" dirty="0">
              <a:solidFill>
                <a:schemeClr val="bg1">
                  <a:lumMod val="10000"/>
                </a:schemeClr>
              </a:solidFill>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162800" cy="715962"/>
          </a:xfrm>
        </p:spPr>
        <p:txBody>
          <a:bodyPr/>
          <a:lstStyle/>
          <a:p>
            <a:r>
              <a:rPr lang="en-US" sz="3200" b="1" dirty="0" smtClean="0">
                <a:solidFill>
                  <a:srgbClr val="0070C0"/>
                </a:solidFill>
                <a:latin typeface="Arial" pitchFamily="34" charset="0"/>
                <a:cs typeface="Arial" pitchFamily="34" charset="0"/>
              </a:rPr>
              <a:t>The Hammer &amp; The Anvil</a:t>
            </a:r>
            <a:endParaRPr lang="en-US" sz="3200" b="1" dirty="0">
              <a:solidFill>
                <a:srgbClr val="0070C0"/>
              </a:solidFill>
              <a:latin typeface="Arial" pitchFamily="34" charset="0"/>
              <a:cs typeface="Arial" pitchFamily="34" charset="0"/>
            </a:endParaRPr>
          </a:p>
        </p:txBody>
      </p:sp>
      <p:sp>
        <p:nvSpPr>
          <p:cNvPr id="3" name="Content Placeholder 2"/>
          <p:cNvSpPr>
            <a:spLocks noGrp="1"/>
          </p:cNvSpPr>
          <p:nvPr>
            <p:ph idx="1"/>
          </p:nvPr>
        </p:nvSpPr>
        <p:spPr>
          <a:xfrm>
            <a:off x="152400" y="533400"/>
            <a:ext cx="8991600" cy="6324600"/>
          </a:xfrm>
        </p:spPr>
        <p:txBody>
          <a:bodyPr/>
          <a:lstStyle/>
          <a:p>
            <a:pPr>
              <a:buNone/>
            </a:pPr>
            <a:r>
              <a:rPr lang="en-US" sz="2800" b="1" dirty="0" smtClean="0">
                <a:latin typeface="Arial" pitchFamily="34" charset="0"/>
                <a:cs typeface="Arial" pitchFamily="34" charset="0"/>
              </a:rPr>
              <a:t>Last eve I passed beside a blacksmith’s door </a:t>
            </a:r>
          </a:p>
          <a:p>
            <a:pPr>
              <a:buNone/>
            </a:pPr>
            <a:r>
              <a:rPr lang="en-US" sz="2800" b="1" dirty="0" smtClean="0">
                <a:latin typeface="Arial" pitchFamily="34" charset="0"/>
                <a:cs typeface="Arial" pitchFamily="34" charset="0"/>
              </a:rPr>
              <a:t>And heard the anvil ring with vesper chime;</a:t>
            </a:r>
          </a:p>
          <a:p>
            <a:pPr>
              <a:buNone/>
            </a:pPr>
            <a:r>
              <a:rPr lang="en-US" sz="2800" b="1" dirty="0" smtClean="0">
                <a:latin typeface="Arial" pitchFamily="34" charset="0"/>
                <a:cs typeface="Arial" pitchFamily="34" charset="0"/>
              </a:rPr>
              <a:t>When looking in, I saw upon the floor,</a:t>
            </a:r>
          </a:p>
          <a:p>
            <a:pPr>
              <a:buNone/>
            </a:pPr>
            <a:r>
              <a:rPr lang="en-US" sz="2800" b="1" dirty="0" smtClean="0">
                <a:latin typeface="Arial" pitchFamily="34" charset="0"/>
                <a:cs typeface="Arial" pitchFamily="34" charset="0"/>
              </a:rPr>
              <a:t>Old hammers worn with beating years of time.</a:t>
            </a:r>
          </a:p>
          <a:p>
            <a:pPr>
              <a:buNone/>
            </a:pPr>
            <a:r>
              <a:rPr lang="en-US" sz="2800" b="1" dirty="0" smtClean="0">
                <a:solidFill>
                  <a:srgbClr val="C00000"/>
                </a:solidFill>
                <a:latin typeface="Arial" pitchFamily="34" charset="0"/>
                <a:cs typeface="Arial" pitchFamily="34" charset="0"/>
              </a:rPr>
              <a:t>How many anvils have you had, said I</a:t>
            </a:r>
          </a:p>
          <a:p>
            <a:pPr>
              <a:buNone/>
            </a:pPr>
            <a:r>
              <a:rPr lang="en-US" sz="2800" b="1" dirty="0" smtClean="0">
                <a:solidFill>
                  <a:srgbClr val="C00000"/>
                </a:solidFill>
                <a:latin typeface="Arial" pitchFamily="34" charset="0"/>
                <a:cs typeface="Arial" pitchFamily="34" charset="0"/>
              </a:rPr>
              <a:t>To wear and batter all these hammers so?</a:t>
            </a:r>
          </a:p>
          <a:p>
            <a:pPr>
              <a:buNone/>
            </a:pPr>
            <a:r>
              <a:rPr lang="en-US" sz="2800" b="1" dirty="0" smtClean="0">
                <a:solidFill>
                  <a:srgbClr val="C00000"/>
                </a:solidFill>
                <a:latin typeface="Arial" pitchFamily="34" charset="0"/>
                <a:cs typeface="Arial" pitchFamily="34" charset="0"/>
              </a:rPr>
              <a:t>Just one, said he, then said with twinkling eye</a:t>
            </a:r>
          </a:p>
          <a:p>
            <a:pPr>
              <a:buNone/>
            </a:pPr>
            <a:r>
              <a:rPr lang="en-US" sz="2800" b="1" dirty="0" smtClean="0">
                <a:solidFill>
                  <a:srgbClr val="C00000"/>
                </a:solidFill>
                <a:latin typeface="Arial" pitchFamily="34" charset="0"/>
                <a:cs typeface="Arial" pitchFamily="34" charset="0"/>
              </a:rPr>
              <a:t>The anvil wears the hammers out, you know.</a:t>
            </a:r>
          </a:p>
          <a:p>
            <a:pPr>
              <a:buNone/>
            </a:pPr>
            <a:r>
              <a:rPr lang="en-US" sz="2800" b="1" dirty="0" smtClean="0">
                <a:latin typeface="Arial" pitchFamily="34" charset="0"/>
                <a:cs typeface="Arial" pitchFamily="34" charset="0"/>
              </a:rPr>
              <a:t>And so, I thought, the anvil of God’s word</a:t>
            </a:r>
          </a:p>
          <a:p>
            <a:pPr>
              <a:buNone/>
            </a:pPr>
            <a:r>
              <a:rPr lang="en-US" sz="2800" b="1" dirty="0" smtClean="0">
                <a:latin typeface="Arial" pitchFamily="34" charset="0"/>
                <a:cs typeface="Arial" pitchFamily="34" charset="0"/>
              </a:rPr>
              <a:t>For ages skeptic’s blows have beat upon</a:t>
            </a:r>
          </a:p>
          <a:p>
            <a:pPr>
              <a:buNone/>
            </a:pPr>
            <a:r>
              <a:rPr lang="en-US" sz="2800" b="1" dirty="0" smtClean="0">
                <a:latin typeface="Arial" pitchFamily="34" charset="0"/>
                <a:cs typeface="Arial" pitchFamily="34" charset="0"/>
              </a:rPr>
              <a:t>Yet, though the noise of falling blows was heard,</a:t>
            </a:r>
          </a:p>
          <a:p>
            <a:pPr>
              <a:buNone/>
            </a:pPr>
            <a:r>
              <a:rPr lang="en-US" sz="2800" b="1" dirty="0" smtClean="0">
                <a:latin typeface="Arial" pitchFamily="34" charset="0"/>
                <a:cs typeface="Arial" pitchFamily="34" charset="0"/>
              </a:rPr>
              <a:t>The anvil is unharmed – the hammers are gone.</a:t>
            </a:r>
          </a:p>
          <a:p>
            <a:pPr>
              <a:buNone/>
            </a:pPr>
            <a:endParaRPr lang="en-US" sz="2800" b="1" dirty="0" smtClean="0">
              <a:latin typeface="Arial" pitchFamily="34" charset="0"/>
              <a:cs typeface="Arial" pitchFamily="34" charset="0"/>
            </a:endParaRPr>
          </a:p>
        </p:txBody>
      </p:sp>
      <p:pic>
        <p:nvPicPr>
          <p:cNvPr id="2050" name="Picture 2" descr="https://i.ytimg.com/vi/0L7Rsjyiqmc/maxresdefault.jpg"/>
          <p:cNvPicPr>
            <a:picLocks noChangeAspect="1" noChangeArrowheads="1"/>
          </p:cNvPicPr>
          <p:nvPr/>
        </p:nvPicPr>
        <p:blipFill>
          <a:blip r:embed="rId3" cstate="print"/>
          <a:srcRect/>
          <a:stretch>
            <a:fillRect/>
          </a:stretch>
        </p:blipFill>
        <p:spPr bwMode="auto">
          <a:xfrm>
            <a:off x="7391400" y="2595562"/>
            <a:ext cx="1752600" cy="985838"/>
          </a:xfrm>
          <a:prstGeom prst="rect">
            <a:avLst/>
          </a:prstGeom>
          <a:noFill/>
        </p:spPr>
      </p:pic>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par>
                                <p:cTn id="11" presetID="22" presetClass="entr" presetSubtype="4"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wipe(down)">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left)">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left)">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left)">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left)">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ipe(left)">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wipe(left)">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wipe(left)">
                                      <p:cBhvr>
                                        <p:cTn id="48" dur="5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wipe(left)">
                                      <p:cBhvr>
                                        <p:cTn id="53" dur="500"/>
                                        <p:tgtEl>
                                          <p:spTgt spid="3">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wipe(left)">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wipe(left)">
                                      <p:cBhvr>
                                        <p:cTn id="63" dur="500"/>
                                        <p:tgtEl>
                                          <p:spTgt spid="3">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wipe(left)">
                                      <p:cBhvr>
                                        <p:cTn id="68" dur="500"/>
                                        <p:tgtEl>
                                          <p:spTgt spid="3">
                                            <p:txEl>
                                              <p:pRg st="10" end="1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wipe(left)">
                                      <p:cBhvr>
                                        <p:cTn id="7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696200" cy="868362"/>
          </a:xfrm>
        </p:spPr>
        <p:txBody>
          <a:bodyPr/>
          <a:lstStyle/>
          <a:p>
            <a:r>
              <a:rPr lang="en-US"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itchFamily="34" charset="0"/>
              </a:rPr>
              <a:t>God is Faithful . . .</a:t>
            </a:r>
            <a:endParaRPr lang="en-US" sz="4800" dirty="0">
              <a:solidFill>
                <a:schemeClr val="accent1"/>
              </a:solidFill>
            </a:endParaRPr>
          </a:p>
        </p:txBody>
      </p:sp>
      <p:sp>
        <p:nvSpPr>
          <p:cNvPr id="3" name="Content Placeholder 2"/>
          <p:cNvSpPr>
            <a:spLocks noGrp="1"/>
          </p:cNvSpPr>
          <p:nvPr>
            <p:ph idx="1"/>
          </p:nvPr>
        </p:nvSpPr>
        <p:spPr>
          <a:xfrm>
            <a:off x="152400" y="1219200"/>
            <a:ext cx="8991600" cy="5257800"/>
          </a:xfrm>
        </p:spPr>
        <p:txBody>
          <a:bodyPr/>
          <a:lstStyle/>
          <a:p>
            <a:pPr>
              <a:buFont typeface="Wingdings" pitchFamily="2" charset="2"/>
              <a:buChar char="§"/>
            </a:pPr>
            <a:r>
              <a:rPr lang="en-US" b="1" dirty="0" smtClean="0">
                <a:latin typeface="Times New Roman" pitchFamily="18" charset="0"/>
                <a:cs typeface="Times New Roman" pitchFamily="18" charset="0"/>
              </a:rPr>
              <a:t>When Temptation Comes: </a:t>
            </a:r>
            <a:r>
              <a:rPr lang="en-US" sz="2800" b="1" dirty="0" smtClean="0">
                <a:solidFill>
                  <a:srgbClr val="C00000"/>
                </a:solidFill>
                <a:latin typeface="Times New Roman" pitchFamily="18" charset="0"/>
                <a:cs typeface="Times New Roman" pitchFamily="18" charset="0"/>
              </a:rPr>
              <a:t>1Cor.10:13, 2 Thes.3:1-3</a:t>
            </a:r>
            <a:endParaRPr lang="en-US" b="1" dirty="0" smtClean="0">
              <a:solidFill>
                <a:srgbClr val="C00000"/>
              </a:solidFill>
              <a:latin typeface="Times New Roman" pitchFamily="18" charset="0"/>
              <a:cs typeface="Times New Roman" pitchFamily="18" charset="0"/>
            </a:endParaRPr>
          </a:p>
          <a:p>
            <a:pPr>
              <a:buFont typeface="Wingdings" pitchFamily="2" charset="2"/>
              <a:buChar char="§"/>
            </a:pPr>
            <a:r>
              <a:rPr lang="en-US" b="1" dirty="0" smtClean="0">
                <a:latin typeface="Times New Roman" pitchFamily="18" charset="0"/>
                <a:cs typeface="Times New Roman" pitchFamily="18" charset="0"/>
              </a:rPr>
              <a:t>When We Need Forgiveness: </a:t>
            </a:r>
            <a:r>
              <a:rPr lang="en-US" sz="2800" b="1" dirty="0" smtClean="0">
                <a:solidFill>
                  <a:srgbClr val="C00000"/>
                </a:solidFill>
                <a:latin typeface="Times New Roman" pitchFamily="18" charset="0"/>
                <a:cs typeface="Times New Roman" pitchFamily="18" charset="0"/>
              </a:rPr>
              <a:t>1 John 1:9-2:2</a:t>
            </a:r>
            <a:endParaRPr lang="en-US" b="1" dirty="0" smtClean="0">
              <a:solidFill>
                <a:srgbClr val="C00000"/>
              </a:solidFill>
              <a:latin typeface="Times New Roman" pitchFamily="18" charset="0"/>
              <a:cs typeface="Times New Roman" pitchFamily="18" charset="0"/>
            </a:endParaRPr>
          </a:p>
          <a:p>
            <a:pPr>
              <a:buFont typeface="Wingdings" pitchFamily="2" charset="2"/>
              <a:buChar char="§"/>
            </a:pPr>
            <a:r>
              <a:rPr lang="en-US" b="1" dirty="0" smtClean="0">
                <a:latin typeface="Times New Roman" pitchFamily="18" charset="0"/>
                <a:cs typeface="Times New Roman" pitchFamily="18" charset="0"/>
              </a:rPr>
              <a:t>To Complete the Job:  </a:t>
            </a:r>
            <a:r>
              <a:rPr lang="en-US" sz="2800" b="1" dirty="0" smtClean="0">
                <a:solidFill>
                  <a:srgbClr val="C00000"/>
                </a:solidFill>
                <a:latin typeface="Times New Roman" pitchFamily="18" charset="0"/>
                <a:cs typeface="Times New Roman" pitchFamily="18" charset="0"/>
              </a:rPr>
              <a:t>1 Thes.5:24</a:t>
            </a:r>
            <a:endParaRPr lang="en-US" b="1" dirty="0" smtClean="0">
              <a:solidFill>
                <a:srgbClr val="C00000"/>
              </a:solidFill>
              <a:latin typeface="Times New Roman" pitchFamily="18" charset="0"/>
              <a:cs typeface="Times New Roman" pitchFamily="18" charset="0"/>
            </a:endParaRPr>
          </a:p>
          <a:p>
            <a:pPr>
              <a:buFont typeface="Wingdings" pitchFamily="2" charset="2"/>
              <a:buChar char="§"/>
            </a:pPr>
            <a:r>
              <a:rPr lang="en-US" b="1" dirty="0" smtClean="0">
                <a:latin typeface="Times New Roman" pitchFamily="18" charset="0"/>
                <a:cs typeface="Times New Roman" pitchFamily="18" charset="0"/>
              </a:rPr>
              <a:t>To Keep His End of the “Bargain” </a:t>
            </a:r>
            <a:r>
              <a:rPr lang="en-US" sz="2800" b="1" dirty="0" smtClean="0">
                <a:solidFill>
                  <a:srgbClr val="C00000"/>
                </a:solidFill>
                <a:latin typeface="Times New Roman" pitchFamily="18" charset="0"/>
                <a:cs typeface="Times New Roman" pitchFamily="18" charset="0"/>
              </a:rPr>
              <a:t>2Tim.2:13</a:t>
            </a:r>
            <a:endParaRPr lang="en-US" b="1" dirty="0" smtClean="0">
              <a:solidFill>
                <a:srgbClr val="C00000"/>
              </a:solidFill>
              <a:latin typeface="Times New Roman" pitchFamily="18" charset="0"/>
              <a:cs typeface="Times New Roman" pitchFamily="18" charset="0"/>
            </a:endParaRPr>
          </a:p>
          <a:p>
            <a:pPr>
              <a:buFont typeface="Wingdings" pitchFamily="2" charset="2"/>
              <a:buChar char="§"/>
            </a:pPr>
            <a:r>
              <a:rPr lang="en-US" b="1" dirty="0" smtClean="0">
                <a:latin typeface="Times New Roman" pitchFamily="18" charset="0"/>
                <a:cs typeface="Times New Roman" pitchFamily="18" charset="0"/>
              </a:rPr>
              <a:t>To Provide for Us: </a:t>
            </a:r>
            <a:r>
              <a:rPr lang="en-US" sz="2800" b="1" dirty="0" smtClean="0">
                <a:solidFill>
                  <a:srgbClr val="C00000"/>
                </a:solidFill>
                <a:latin typeface="Times New Roman" pitchFamily="18" charset="0"/>
                <a:cs typeface="Times New Roman" pitchFamily="18" charset="0"/>
              </a:rPr>
              <a:t>Matt.6:32-33, Ps.37:25</a:t>
            </a:r>
            <a:endParaRPr lang="en-US" b="1" dirty="0" smtClean="0">
              <a:solidFill>
                <a:srgbClr val="C00000"/>
              </a:solidFill>
              <a:latin typeface="Times New Roman" pitchFamily="18" charset="0"/>
              <a:cs typeface="Times New Roman" pitchFamily="18" charset="0"/>
            </a:endParaRPr>
          </a:p>
          <a:p>
            <a:pPr>
              <a:buFont typeface="Wingdings" pitchFamily="2" charset="2"/>
              <a:buChar char="§"/>
            </a:pPr>
            <a:r>
              <a:rPr lang="en-US" b="1" dirty="0" smtClean="0">
                <a:latin typeface="Times New Roman" pitchFamily="18" charset="0"/>
                <a:cs typeface="Times New Roman" pitchFamily="18" charset="0"/>
              </a:rPr>
              <a:t>To Keep His Promises: </a:t>
            </a:r>
            <a:r>
              <a:rPr lang="en-US" sz="2800" b="1" dirty="0" smtClean="0">
                <a:solidFill>
                  <a:srgbClr val="C00000"/>
                </a:solidFill>
                <a:latin typeface="Times New Roman" pitchFamily="18" charset="0"/>
                <a:cs typeface="Times New Roman" pitchFamily="18" charset="0"/>
              </a:rPr>
              <a:t>Heb.10:23</a:t>
            </a:r>
            <a:endParaRPr lang="en-US" b="1" dirty="0" smtClean="0">
              <a:solidFill>
                <a:srgbClr val="C00000"/>
              </a:solidFill>
              <a:latin typeface="Times New Roman" pitchFamily="18" charset="0"/>
              <a:cs typeface="Times New Roman" pitchFamily="18" charset="0"/>
            </a:endParaRPr>
          </a:p>
          <a:p>
            <a:pPr>
              <a:buFont typeface="Wingdings" pitchFamily="2" charset="2"/>
              <a:buChar char="§"/>
            </a:pPr>
            <a:r>
              <a:rPr lang="en-US" b="1" dirty="0" smtClean="0">
                <a:latin typeface="Times New Roman" pitchFamily="18" charset="0"/>
                <a:cs typeface="Times New Roman" pitchFamily="18" charset="0"/>
              </a:rPr>
              <a:t>In Being Our High Priest: </a:t>
            </a:r>
            <a:r>
              <a:rPr lang="en-US" sz="2800" b="1" dirty="0" smtClean="0">
                <a:solidFill>
                  <a:srgbClr val="C00000"/>
                </a:solidFill>
                <a:latin typeface="Times New Roman" pitchFamily="18" charset="0"/>
                <a:cs typeface="Times New Roman" pitchFamily="18" charset="0"/>
              </a:rPr>
              <a:t>Heb.2:17, 3:1-2</a:t>
            </a:r>
            <a:endParaRPr lang="en-US" b="1" dirty="0" smtClean="0">
              <a:solidFill>
                <a:srgbClr val="C00000"/>
              </a:solidFill>
              <a:latin typeface="Times New Roman" pitchFamily="18" charset="0"/>
              <a:cs typeface="Times New Roman" pitchFamily="18" charset="0"/>
            </a:endParaRPr>
          </a:p>
          <a:p>
            <a:pPr>
              <a:buFont typeface="Wingdings" pitchFamily="2" charset="2"/>
              <a:buChar char="§"/>
            </a:pPr>
            <a:r>
              <a:rPr lang="en-US" b="1" dirty="0" smtClean="0">
                <a:latin typeface="Times New Roman" pitchFamily="18" charset="0"/>
                <a:cs typeface="Times New Roman" pitchFamily="18" charset="0"/>
              </a:rPr>
              <a:t>When We Suffering:  </a:t>
            </a:r>
            <a:r>
              <a:rPr lang="en-US" sz="2800" b="1" dirty="0" smtClean="0">
                <a:solidFill>
                  <a:srgbClr val="C00000"/>
                </a:solidFill>
                <a:latin typeface="Times New Roman" pitchFamily="18" charset="0"/>
                <a:cs typeface="Times New Roman" pitchFamily="18" charset="0"/>
              </a:rPr>
              <a:t>1 Pet.4:19</a:t>
            </a:r>
            <a:endParaRPr lang="en-US" b="1" dirty="0" smtClean="0">
              <a:solidFill>
                <a:srgbClr val="C00000"/>
              </a:solidFill>
              <a:latin typeface="Times New Roman" pitchFamily="18" charset="0"/>
              <a:cs typeface="Times New Roman" pitchFamily="18" charset="0"/>
            </a:endParaRPr>
          </a:p>
          <a:p>
            <a:pPr>
              <a:buFont typeface="Wingdings" pitchFamily="2" charset="2"/>
              <a:buChar char="§"/>
            </a:pPr>
            <a:endParaRPr lang="en-US" b="1" dirty="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pitchFamily="34" charset="0"/>
              </a:rPr>
              <a:t>What His Faithful Does For Us</a:t>
            </a:r>
            <a:endParaRPr lang="en-US" sz="4000" dirty="0">
              <a:solidFill>
                <a:schemeClr val="accent1"/>
              </a:solidFill>
            </a:endParaRPr>
          </a:p>
        </p:txBody>
      </p:sp>
      <p:sp>
        <p:nvSpPr>
          <p:cNvPr id="3" name="Content Placeholder 2"/>
          <p:cNvSpPr>
            <a:spLocks noGrp="1"/>
          </p:cNvSpPr>
          <p:nvPr>
            <p:ph idx="1"/>
          </p:nvPr>
        </p:nvSpPr>
        <p:spPr>
          <a:xfrm>
            <a:off x="304800" y="1219200"/>
            <a:ext cx="8610600" cy="5257800"/>
          </a:xfrm>
        </p:spPr>
        <p:txBody>
          <a:bodyPr/>
          <a:lstStyle/>
          <a:p>
            <a:pPr>
              <a:buFont typeface="Wingdings" pitchFamily="2" charset="2"/>
              <a:buChar char="§"/>
            </a:pPr>
            <a:r>
              <a:rPr lang="en-US" sz="4000" b="1" dirty="0" smtClean="0">
                <a:latin typeface="Times New Roman" pitchFamily="18" charset="0"/>
                <a:cs typeface="Times New Roman" pitchFamily="18" charset="0"/>
              </a:rPr>
              <a:t>Gives Us Comfort in Our Hearts</a:t>
            </a:r>
          </a:p>
          <a:p>
            <a:pPr>
              <a:buFont typeface="Wingdings" pitchFamily="2" charset="2"/>
              <a:buChar char="§"/>
            </a:pPr>
            <a:r>
              <a:rPr lang="en-US" sz="4000" b="1" dirty="0" smtClean="0">
                <a:latin typeface="Times New Roman" pitchFamily="18" charset="0"/>
                <a:cs typeface="Times New Roman" pitchFamily="18" charset="0"/>
              </a:rPr>
              <a:t>We Can Rest with Assurance</a:t>
            </a:r>
          </a:p>
          <a:p>
            <a:pPr>
              <a:buFont typeface="Wingdings" pitchFamily="2" charset="2"/>
              <a:buChar char="§"/>
            </a:pPr>
            <a:r>
              <a:rPr lang="en-US" sz="4000" b="1" dirty="0" smtClean="0">
                <a:latin typeface="Times New Roman" pitchFamily="18" charset="0"/>
                <a:cs typeface="Times New Roman" pitchFamily="18" charset="0"/>
              </a:rPr>
              <a:t>We Can Have Peace of Mind</a:t>
            </a:r>
          </a:p>
          <a:p>
            <a:pPr>
              <a:buFont typeface="Wingdings" pitchFamily="2" charset="2"/>
              <a:buChar char="§"/>
            </a:pPr>
            <a:r>
              <a:rPr lang="en-US" sz="4000" b="1" dirty="0" smtClean="0">
                <a:latin typeface="Times New Roman" pitchFamily="18" charset="0"/>
                <a:cs typeface="Times New Roman" pitchFamily="18" charset="0"/>
              </a:rPr>
              <a:t>It Will Take Away Our Worries</a:t>
            </a:r>
          </a:p>
          <a:p>
            <a:pPr>
              <a:buFont typeface="Wingdings" pitchFamily="2" charset="2"/>
              <a:buChar char="§"/>
            </a:pPr>
            <a:r>
              <a:rPr lang="en-US" sz="4000" b="1" dirty="0" smtClean="0">
                <a:latin typeface="Times New Roman" pitchFamily="18" charset="0"/>
                <a:cs typeface="Times New Roman" pitchFamily="18" charset="0"/>
              </a:rPr>
              <a:t>Build Confidence in Trusting Him</a:t>
            </a:r>
          </a:p>
          <a:p>
            <a:pPr>
              <a:buFont typeface="Wingdings" pitchFamily="2" charset="2"/>
              <a:buChar char="§"/>
            </a:pPr>
            <a:r>
              <a:rPr lang="en-US" sz="4000" b="1" dirty="0" smtClean="0">
                <a:latin typeface="Times New Roman" pitchFamily="18" charset="0"/>
                <a:cs typeface="Times New Roman" pitchFamily="18" charset="0"/>
              </a:rPr>
              <a:t>Helps Our Souls</a:t>
            </a:r>
          </a:p>
          <a:p>
            <a:pPr>
              <a:buFont typeface="Wingdings" pitchFamily="2" charset="2"/>
              <a:buChar char="§"/>
            </a:pPr>
            <a:r>
              <a:rPr lang="en-US" sz="4000" b="1" dirty="0" smtClean="0">
                <a:latin typeface="Times New Roman" pitchFamily="18" charset="0"/>
                <a:cs typeface="Times New Roman" pitchFamily="18" charset="0"/>
              </a:rPr>
              <a:t>Take Heed To His Warnings</a:t>
            </a:r>
          </a:p>
          <a:p>
            <a:pPr>
              <a:buFont typeface="Wingdings" pitchFamily="2" charset="2"/>
              <a:buChar char="§"/>
            </a:pPr>
            <a:endParaRPr lang="en-US" sz="4000" b="1" dirty="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228600"/>
            <a:ext cx="8167688" cy="914400"/>
          </a:xfrm>
        </p:spPr>
        <p:txBody>
          <a:bodyPr>
            <a:noAutofit/>
          </a:bodyPr>
          <a:lstStyle/>
          <a:p>
            <a:pPr algn="ctr"/>
            <a:r>
              <a:rPr lang="en-US" sz="4800" dirty="0" smtClean="0">
                <a:solidFill>
                  <a:schemeClr val="accent4">
                    <a:lumMod val="75000"/>
                  </a:schemeClr>
                </a:solidFill>
                <a:latin typeface="Poster" pitchFamily="2" charset="0"/>
              </a:rPr>
              <a:t>Have Trusted In God?</a:t>
            </a:r>
            <a:endParaRPr lang="en-US" sz="4800" dirty="0">
              <a:solidFill>
                <a:schemeClr val="accent4">
                  <a:lumMod val="75000"/>
                </a:schemeClr>
              </a:solidFill>
              <a:latin typeface="Poster" pitchFamily="2" charset="0"/>
            </a:endParaRPr>
          </a:p>
        </p:txBody>
      </p:sp>
      <p:sp>
        <p:nvSpPr>
          <p:cNvPr id="16387" name="Rectangle 3"/>
          <p:cNvSpPr>
            <a:spLocks noGrp="1" noChangeArrowheads="1"/>
          </p:cNvSpPr>
          <p:nvPr>
            <p:ph type="body" idx="1"/>
          </p:nvPr>
        </p:nvSpPr>
        <p:spPr>
          <a:xfrm>
            <a:off x="381000" y="1219200"/>
            <a:ext cx="8534400" cy="5257800"/>
          </a:xfrm>
        </p:spPr>
        <p:txBody>
          <a:bodyPr>
            <a:normAutofit fontScale="92500" lnSpcReduction="10000"/>
          </a:bodyPr>
          <a:lstStyle/>
          <a:p>
            <a:pPr marL="609600" indent="-609600">
              <a:lnSpc>
                <a:spcPct val="90000"/>
              </a:lnSpc>
              <a:buClrTx/>
              <a:buSzPct val="90000"/>
              <a:buFont typeface="Wingdings" pitchFamily="2" charset="2"/>
              <a:buAutoNum type="arabicPeriod"/>
            </a:pPr>
            <a:r>
              <a:rPr lang="en-US" sz="4000" b="1" dirty="0">
                <a:solidFill>
                  <a:srgbClr val="C00000"/>
                </a:solidFill>
              </a:rPr>
              <a:t>Hear the Gospel of Christ, </a:t>
            </a:r>
            <a:r>
              <a:rPr lang="en-US" b="1" dirty="0">
                <a:solidFill>
                  <a:schemeClr val="accent2">
                    <a:lumMod val="50000"/>
                  </a:schemeClr>
                </a:solidFill>
              </a:rPr>
              <a:t>Acts </a:t>
            </a:r>
            <a:r>
              <a:rPr lang="en-US" b="1" dirty="0" smtClean="0">
                <a:solidFill>
                  <a:schemeClr val="accent2">
                    <a:lumMod val="50000"/>
                  </a:schemeClr>
                </a:solidFill>
              </a:rPr>
              <a:t>16:32</a:t>
            </a:r>
            <a:endParaRPr lang="en-US" sz="2400" b="1" dirty="0">
              <a:solidFill>
                <a:schemeClr val="accent2">
                  <a:lumMod val="50000"/>
                </a:schemeClr>
              </a:solidFill>
            </a:endParaRPr>
          </a:p>
          <a:p>
            <a:pPr marL="609600" indent="-609600">
              <a:buSzPct val="90000"/>
              <a:buFont typeface="Wingdings" pitchFamily="2" charset="2"/>
              <a:buAutoNum type="arabicPeriod"/>
            </a:pPr>
            <a:r>
              <a:rPr lang="en-US" sz="4000" b="1" dirty="0">
                <a:solidFill>
                  <a:srgbClr val="C00000"/>
                </a:solidFill>
              </a:rPr>
              <a:t>Believe in Jesus Christ, </a:t>
            </a:r>
            <a:r>
              <a:rPr lang="en-US" b="1" dirty="0" smtClean="0">
                <a:solidFill>
                  <a:schemeClr val="accent6">
                    <a:lumMod val="50000"/>
                  </a:schemeClr>
                </a:solidFill>
              </a:rPr>
              <a:t>Acts 16:31</a:t>
            </a:r>
            <a:endParaRPr lang="en-US" sz="1050" b="1" dirty="0">
              <a:solidFill>
                <a:schemeClr val="accent6">
                  <a:lumMod val="50000"/>
                </a:schemeClr>
              </a:solidFill>
            </a:endParaRPr>
          </a:p>
          <a:p>
            <a:pPr marL="609600" indent="-609600">
              <a:buSzPct val="90000"/>
              <a:buFont typeface="Wingdings" pitchFamily="2" charset="2"/>
              <a:buAutoNum type="arabicPeriod"/>
            </a:pPr>
            <a:r>
              <a:rPr lang="en-US" sz="4000" b="1" dirty="0">
                <a:solidFill>
                  <a:srgbClr val="C00000"/>
                </a:solidFill>
              </a:rPr>
              <a:t>Repent and Turn to God</a:t>
            </a:r>
            <a:r>
              <a:rPr lang="en-US" sz="3600" b="1" dirty="0">
                <a:solidFill>
                  <a:srgbClr val="C00000"/>
                </a:solidFill>
              </a:rPr>
              <a:t>, </a:t>
            </a:r>
            <a:r>
              <a:rPr lang="en-US" b="1" dirty="0" smtClean="0">
                <a:solidFill>
                  <a:schemeClr val="accent2">
                    <a:lumMod val="50000"/>
                  </a:schemeClr>
                </a:solidFill>
              </a:rPr>
              <a:t>Acts 16:33</a:t>
            </a:r>
            <a:endParaRPr lang="en-US" b="1" dirty="0">
              <a:solidFill>
                <a:schemeClr val="accent2">
                  <a:lumMod val="50000"/>
                </a:schemeClr>
              </a:solidFill>
            </a:endParaRPr>
          </a:p>
          <a:p>
            <a:pPr marL="609600" indent="-609600">
              <a:buSzPct val="90000"/>
              <a:buFont typeface="Wingdings" pitchFamily="2" charset="2"/>
              <a:buAutoNum type="arabicPeriod"/>
            </a:pPr>
            <a:r>
              <a:rPr lang="en-US" sz="4000" b="1" dirty="0">
                <a:solidFill>
                  <a:srgbClr val="C00000"/>
                </a:solidFill>
              </a:rPr>
              <a:t>Confess Jesus Before Men</a:t>
            </a:r>
            <a:r>
              <a:rPr lang="en-US" sz="3600" b="1" dirty="0">
                <a:solidFill>
                  <a:srgbClr val="C00000"/>
                </a:solidFill>
              </a:rPr>
              <a:t>, </a:t>
            </a:r>
            <a:r>
              <a:rPr lang="en-US" sz="3600" b="1" dirty="0" smtClean="0">
                <a:solidFill>
                  <a:schemeClr val="accent2">
                    <a:lumMod val="50000"/>
                  </a:schemeClr>
                </a:solidFill>
              </a:rPr>
              <a:t>Acts 8:37</a:t>
            </a:r>
            <a:endParaRPr lang="en-US" b="1" dirty="0">
              <a:solidFill>
                <a:schemeClr val="accent2">
                  <a:lumMod val="50000"/>
                </a:schemeClr>
              </a:solidFill>
            </a:endParaRPr>
          </a:p>
          <a:p>
            <a:pPr marL="609600" indent="-609600">
              <a:buSzPct val="90000"/>
              <a:buFont typeface="Wingdings" pitchFamily="2" charset="2"/>
              <a:buAutoNum type="arabicPeriod"/>
            </a:pPr>
            <a:r>
              <a:rPr lang="en-US" sz="4000" b="1" dirty="0">
                <a:solidFill>
                  <a:srgbClr val="C00000"/>
                </a:solidFill>
              </a:rPr>
              <a:t>Baptized Into Christ, </a:t>
            </a:r>
            <a:r>
              <a:rPr lang="en-US" b="1" dirty="0" smtClean="0">
                <a:solidFill>
                  <a:schemeClr val="accent2">
                    <a:lumMod val="50000"/>
                  </a:schemeClr>
                </a:solidFill>
              </a:rPr>
              <a:t>Acts 16:33</a:t>
            </a:r>
            <a:endParaRPr lang="en-US" sz="3600" b="1" dirty="0">
              <a:solidFill>
                <a:schemeClr val="accent2">
                  <a:lumMod val="50000"/>
                </a:schemeClr>
              </a:solidFill>
            </a:endParaRPr>
          </a:p>
          <a:p>
            <a:pPr marL="609600" indent="-609600">
              <a:lnSpc>
                <a:spcPct val="90000"/>
              </a:lnSpc>
              <a:buClrTx/>
              <a:buSzPct val="90000"/>
              <a:buFont typeface="Wingdings" pitchFamily="2" charset="2"/>
              <a:buNone/>
            </a:pPr>
            <a:r>
              <a:rPr lang="en-US" sz="2400" b="1" dirty="0">
                <a:solidFill>
                  <a:srgbClr val="C00000"/>
                </a:solidFill>
              </a:rPr>
              <a:t>            -----------------------------</a:t>
            </a:r>
          </a:p>
          <a:p>
            <a:pPr marL="609600" indent="-609600">
              <a:lnSpc>
                <a:spcPct val="90000"/>
              </a:lnSpc>
              <a:buClrTx/>
              <a:buSzPct val="90000"/>
              <a:buFont typeface="Wingdings" pitchFamily="2" charset="2"/>
              <a:buChar char="v"/>
            </a:pPr>
            <a:r>
              <a:rPr lang="en-US" sz="4000" b="1" dirty="0"/>
              <a:t>Grow And Be Faithful</a:t>
            </a:r>
            <a:r>
              <a:rPr lang="en-US" sz="4400" b="1" dirty="0"/>
              <a:t>, </a:t>
            </a:r>
            <a:r>
              <a:rPr lang="en-US" b="1" dirty="0">
                <a:solidFill>
                  <a:schemeClr val="accent2">
                    <a:lumMod val="50000"/>
                  </a:schemeClr>
                </a:solidFill>
              </a:rPr>
              <a:t>2 Pet.3:18</a:t>
            </a:r>
            <a:endParaRPr lang="en-US" sz="3600" b="1" dirty="0">
              <a:solidFill>
                <a:schemeClr val="accent2">
                  <a:lumMod val="50000"/>
                </a:schemeClr>
              </a:solidFill>
            </a:endParaRPr>
          </a:p>
          <a:p>
            <a:pPr marL="609600" indent="-609600">
              <a:lnSpc>
                <a:spcPct val="90000"/>
              </a:lnSpc>
              <a:buClrTx/>
              <a:buSzPct val="90000"/>
              <a:buFont typeface="Wingdings" pitchFamily="2" charset="2"/>
              <a:buChar char="v"/>
            </a:pPr>
            <a:r>
              <a:rPr lang="en-US" sz="4000" b="1" dirty="0"/>
              <a:t>If </a:t>
            </a:r>
            <a:r>
              <a:rPr lang="en-US" sz="4000" b="1" dirty="0" smtClean="0"/>
              <a:t>An Erring Christian</a:t>
            </a:r>
            <a:r>
              <a:rPr lang="en-US" sz="3600" b="1" dirty="0" smtClean="0"/>
              <a:t>: </a:t>
            </a:r>
            <a:r>
              <a:rPr lang="en-US" sz="4000" b="1" dirty="0"/>
              <a:t>Repent and Pray </a:t>
            </a:r>
            <a:r>
              <a:rPr lang="en-US" sz="4000" b="1" dirty="0" smtClean="0"/>
              <a:t>God,</a:t>
            </a:r>
            <a:r>
              <a:rPr lang="en-US" sz="3600" b="1" dirty="0" smtClean="0"/>
              <a:t> </a:t>
            </a:r>
            <a:r>
              <a:rPr lang="en-US" b="1" dirty="0" smtClean="0">
                <a:solidFill>
                  <a:schemeClr val="accent2">
                    <a:lumMod val="50000"/>
                  </a:schemeClr>
                </a:solidFill>
              </a:rPr>
              <a:t>I </a:t>
            </a:r>
            <a:r>
              <a:rPr lang="en-US" b="1" dirty="0">
                <a:solidFill>
                  <a:schemeClr val="accent2">
                    <a:lumMod val="50000"/>
                  </a:schemeClr>
                </a:solidFill>
              </a:rPr>
              <a:t>Jn.1:9</a:t>
            </a:r>
            <a:endParaRPr lang="en-US" sz="3600" b="1" dirty="0">
              <a:solidFill>
                <a:schemeClr val="accent2">
                  <a:lumMod val="50000"/>
                </a:schemeClr>
              </a:solidFill>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Bottom)">
                                      <p:cBhvr>
                                        <p:cTn id="7" dur="500"/>
                                        <p:tgtEl>
                                          <p:spTgt spid="16386"/>
                                        </p:tgtEl>
                                      </p:cBhvr>
                                    </p:animEffect>
                                  </p:childTnLst>
                                </p:cTn>
                              </p:par>
                            </p:childTnLst>
                          </p:cTn>
                        </p:par>
                        <p:par>
                          <p:cTn id="8" fill="hold">
                            <p:stCondLst>
                              <p:cond delay="500"/>
                            </p:stCondLst>
                            <p:childTnLst>
                              <p:par>
                                <p:cTn id="9" presetID="17" presetClass="entr" presetSubtype="10" fill="hold" grpId="0" nodeType="afterEffect">
                                  <p:stCondLst>
                                    <p:cond delay="500"/>
                                  </p:stCondLst>
                                  <p:childTnLst>
                                    <p:set>
                                      <p:cBhvr>
                                        <p:cTn id="10" dur="1" fill="hold">
                                          <p:stCondLst>
                                            <p:cond delay="0"/>
                                          </p:stCondLst>
                                        </p:cTn>
                                        <p:tgtEl>
                                          <p:spTgt spid="16387">
                                            <p:txEl>
                                              <p:pRg st="0" end="0"/>
                                            </p:txEl>
                                          </p:spTgt>
                                        </p:tgtEl>
                                        <p:attrNameLst>
                                          <p:attrName>style.visibility</p:attrName>
                                        </p:attrNameLst>
                                      </p:cBhvr>
                                      <p:to>
                                        <p:strVal val="visible"/>
                                      </p:to>
                                    </p:set>
                                    <p:anim calcmode="lin" valueType="num">
                                      <p:cBhvr>
                                        <p:cTn id="11"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6387">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17" presetClass="entr" presetSubtype="10" fill="hold" grpId="0" nodeType="afterEffect">
                                  <p:stCondLst>
                                    <p:cond delay="500"/>
                                  </p:stCondLst>
                                  <p:childTnLst>
                                    <p:set>
                                      <p:cBhvr>
                                        <p:cTn id="15" dur="1" fill="hold">
                                          <p:stCondLst>
                                            <p:cond delay="0"/>
                                          </p:stCondLst>
                                        </p:cTn>
                                        <p:tgtEl>
                                          <p:spTgt spid="16387">
                                            <p:txEl>
                                              <p:pRg st="1" end="1"/>
                                            </p:txEl>
                                          </p:spTgt>
                                        </p:tgtEl>
                                        <p:attrNameLst>
                                          <p:attrName>style.visibility</p:attrName>
                                        </p:attrNameLst>
                                      </p:cBhvr>
                                      <p:to>
                                        <p:strVal val="visible"/>
                                      </p:to>
                                    </p:set>
                                    <p:anim calcmode="lin" valueType="num">
                                      <p:cBhvr>
                                        <p:cTn id="16" dur="5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16387">
                                            <p:txEl>
                                              <p:pRg st="1" end="1"/>
                                            </p:txEl>
                                          </p:spTgt>
                                        </p:tgtEl>
                                        <p:attrNameLst>
                                          <p:attrName>ppt_h</p:attrName>
                                        </p:attrNameLst>
                                      </p:cBhvr>
                                      <p:tavLst>
                                        <p:tav tm="0">
                                          <p:val>
                                            <p:strVal val="#ppt_h"/>
                                          </p:val>
                                        </p:tav>
                                        <p:tav tm="100000">
                                          <p:val>
                                            <p:strVal val="#ppt_h"/>
                                          </p:val>
                                        </p:tav>
                                      </p:tavLst>
                                    </p:anim>
                                  </p:childTnLst>
                                </p:cTn>
                              </p:par>
                            </p:childTnLst>
                          </p:cTn>
                        </p:par>
                        <p:par>
                          <p:cTn id="18" fill="hold">
                            <p:stCondLst>
                              <p:cond delay="2500"/>
                            </p:stCondLst>
                            <p:childTnLst>
                              <p:par>
                                <p:cTn id="19" presetID="17" presetClass="entr" presetSubtype="10" fill="hold" grpId="0" nodeType="afterEffect">
                                  <p:stCondLst>
                                    <p:cond delay="500"/>
                                  </p:stCondLst>
                                  <p:childTnLst>
                                    <p:set>
                                      <p:cBhvr>
                                        <p:cTn id="20" dur="1" fill="hold">
                                          <p:stCondLst>
                                            <p:cond delay="0"/>
                                          </p:stCondLst>
                                        </p:cTn>
                                        <p:tgtEl>
                                          <p:spTgt spid="16387">
                                            <p:txEl>
                                              <p:pRg st="2" end="2"/>
                                            </p:txEl>
                                          </p:spTgt>
                                        </p:tgtEl>
                                        <p:attrNameLst>
                                          <p:attrName>style.visibility</p:attrName>
                                        </p:attrNameLst>
                                      </p:cBhvr>
                                      <p:to>
                                        <p:strVal val="visible"/>
                                      </p:to>
                                    </p:set>
                                    <p:anim calcmode="lin" valueType="num">
                                      <p:cBhvr>
                                        <p:cTn id="21" dur="5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6387">
                                            <p:txEl>
                                              <p:pRg st="2" end="2"/>
                                            </p:txEl>
                                          </p:spTgt>
                                        </p:tgtEl>
                                        <p:attrNameLst>
                                          <p:attrName>ppt_h</p:attrName>
                                        </p:attrNameLst>
                                      </p:cBhvr>
                                      <p:tavLst>
                                        <p:tav tm="0">
                                          <p:val>
                                            <p:strVal val="#ppt_h"/>
                                          </p:val>
                                        </p:tav>
                                        <p:tav tm="100000">
                                          <p:val>
                                            <p:strVal val="#ppt_h"/>
                                          </p:val>
                                        </p:tav>
                                      </p:tavLst>
                                    </p:anim>
                                  </p:childTnLst>
                                </p:cTn>
                              </p:par>
                            </p:childTnLst>
                          </p:cTn>
                        </p:par>
                        <p:par>
                          <p:cTn id="23" fill="hold">
                            <p:stCondLst>
                              <p:cond delay="3500"/>
                            </p:stCondLst>
                            <p:childTnLst>
                              <p:par>
                                <p:cTn id="24" presetID="17" presetClass="entr" presetSubtype="10" fill="hold" grpId="0" nodeType="afterEffect">
                                  <p:stCondLst>
                                    <p:cond delay="500"/>
                                  </p:stCondLst>
                                  <p:childTnLst>
                                    <p:set>
                                      <p:cBhvr>
                                        <p:cTn id="25" dur="1" fill="hold">
                                          <p:stCondLst>
                                            <p:cond delay="0"/>
                                          </p:stCondLst>
                                        </p:cTn>
                                        <p:tgtEl>
                                          <p:spTgt spid="16387">
                                            <p:txEl>
                                              <p:pRg st="3" end="3"/>
                                            </p:txEl>
                                          </p:spTgt>
                                        </p:tgtEl>
                                        <p:attrNameLst>
                                          <p:attrName>style.visibility</p:attrName>
                                        </p:attrNameLst>
                                      </p:cBhvr>
                                      <p:to>
                                        <p:strVal val="visible"/>
                                      </p:to>
                                    </p:set>
                                    <p:anim calcmode="lin" valueType="num">
                                      <p:cBhvr>
                                        <p:cTn id="26" dur="500" fill="hold"/>
                                        <p:tgtEl>
                                          <p:spTgt spid="16387">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16387">
                                            <p:txEl>
                                              <p:pRg st="3" end="3"/>
                                            </p:txEl>
                                          </p:spTgt>
                                        </p:tgtEl>
                                        <p:attrNameLst>
                                          <p:attrName>ppt_h</p:attrName>
                                        </p:attrNameLst>
                                      </p:cBhvr>
                                      <p:tavLst>
                                        <p:tav tm="0">
                                          <p:val>
                                            <p:strVal val="#ppt_h"/>
                                          </p:val>
                                        </p:tav>
                                        <p:tav tm="100000">
                                          <p:val>
                                            <p:strVal val="#ppt_h"/>
                                          </p:val>
                                        </p:tav>
                                      </p:tavLst>
                                    </p:anim>
                                  </p:childTnLst>
                                </p:cTn>
                              </p:par>
                            </p:childTnLst>
                          </p:cTn>
                        </p:par>
                        <p:par>
                          <p:cTn id="28" fill="hold">
                            <p:stCondLst>
                              <p:cond delay="4500"/>
                            </p:stCondLst>
                            <p:childTnLst>
                              <p:par>
                                <p:cTn id="29" presetID="17" presetClass="entr" presetSubtype="10" fill="hold" grpId="0" nodeType="afterEffect">
                                  <p:stCondLst>
                                    <p:cond delay="50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p:cTn id="31" dur="500" fill="hold"/>
                                        <p:tgtEl>
                                          <p:spTgt spid="16387">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6387">
                                            <p:txEl>
                                              <p:pRg st="4" end="4"/>
                                            </p:txEl>
                                          </p:spTgt>
                                        </p:tgtEl>
                                        <p:attrNameLst>
                                          <p:attrName>ppt_h</p:attrName>
                                        </p:attrNameLst>
                                      </p:cBhvr>
                                      <p:tavLst>
                                        <p:tav tm="0">
                                          <p:val>
                                            <p:strVal val="#ppt_h"/>
                                          </p:val>
                                        </p:tav>
                                        <p:tav tm="100000">
                                          <p:val>
                                            <p:strVal val="#ppt_h"/>
                                          </p:val>
                                        </p:tav>
                                      </p:tavLst>
                                    </p:anim>
                                  </p:childTnLst>
                                </p:cTn>
                              </p:par>
                            </p:childTnLst>
                          </p:cTn>
                        </p:par>
                        <p:par>
                          <p:cTn id="33" fill="hold">
                            <p:stCondLst>
                              <p:cond delay="5500"/>
                            </p:stCondLst>
                            <p:childTnLst>
                              <p:par>
                                <p:cTn id="34" presetID="17" presetClass="entr" presetSubtype="10" fill="hold" grpId="0" nodeType="afterEffect">
                                  <p:stCondLst>
                                    <p:cond delay="500"/>
                                  </p:stCondLst>
                                  <p:childTnLst>
                                    <p:set>
                                      <p:cBhvr>
                                        <p:cTn id="35" dur="1" fill="hold">
                                          <p:stCondLst>
                                            <p:cond delay="0"/>
                                          </p:stCondLst>
                                        </p:cTn>
                                        <p:tgtEl>
                                          <p:spTgt spid="16387">
                                            <p:txEl>
                                              <p:pRg st="5" end="5"/>
                                            </p:txEl>
                                          </p:spTgt>
                                        </p:tgtEl>
                                        <p:attrNameLst>
                                          <p:attrName>style.visibility</p:attrName>
                                        </p:attrNameLst>
                                      </p:cBhvr>
                                      <p:to>
                                        <p:strVal val="visible"/>
                                      </p:to>
                                    </p:set>
                                    <p:anim calcmode="lin" valueType="num">
                                      <p:cBhvr>
                                        <p:cTn id="36" dur="500" fill="hold"/>
                                        <p:tgtEl>
                                          <p:spTgt spid="16387">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16387">
                                            <p:txEl>
                                              <p:pRg st="5" end="5"/>
                                            </p:txEl>
                                          </p:spTgt>
                                        </p:tgtEl>
                                        <p:attrNameLst>
                                          <p:attrName>ppt_h</p:attrName>
                                        </p:attrNameLst>
                                      </p:cBhvr>
                                      <p:tavLst>
                                        <p:tav tm="0">
                                          <p:val>
                                            <p:strVal val="#ppt_h"/>
                                          </p:val>
                                        </p:tav>
                                        <p:tav tm="100000">
                                          <p:val>
                                            <p:strVal val="#ppt_h"/>
                                          </p:val>
                                        </p:tav>
                                      </p:tavLst>
                                    </p:anim>
                                  </p:childTnLst>
                                </p:cTn>
                              </p:par>
                            </p:childTnLst>
                          </p:cTn>
                        </p:par>
                        <p:par>
                          <p:cTn id="38" fill="hold">
                            <p:stCondLst>
                              <p:cond delay="6500"/>
                            </p:stCondLst>
                            <p:childTnLst>
                              <p:par>
                                <p:cTn id="39" presetID="17" presetClass="entr" presetSubtype="10" fill="hold" grpId="0" nodeType="afterEffect">
                                  <p:stCondLst>
                                    <p:cond delay="500"/>
                                  </p:stCondLst>
                                  <p:childTnLst>
                                    <p:set>
                                      <p:cBhvr>
                                        <p:cTn id="40" dur="1" fill="hold">
                                          <p:stCondLst>
                                            <p:cond delay="0"/>
                                          </p:stCondLst>
                                        </p:cTn>
                                        <p:tgtEl>
                                          <p:spTgt spid="16387">
                                            <p:txEl>
                                              <p:pRg st="6" end="6"/>
                                            </p:txEl>
                                          </p:spTgt>
                                        </p:tgtEl>
                                        <p:attrNameLst>
                                          <p:attrName>style.visibility</p:attrName>
                                        </p:attrNameLst>
                                      </p:cBhvr>
                                      <p:to>
                                        <p:strVal val="visible"/>
                                      </p:to>
                                    </p:set>
                                    <p:anim calcmode="lin" valueType="num">
                                      <p:cBhvr>
                                        <p:cTn id="41" dur="500" fill="hold"/>
                                        <p:tgtEl>
                                          <p:spTgt spid="16387">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16387">
                                            <p:txEl>
                                              <p:pRg st="6" end="6"/>
                                            </p:txEl>
                                          </p:spTgt>
                                        </p:tgtEl>
                                        <p:attrNameLst>
                                          <p:attrName>ppt_h</p:attrName>
                                        </p:attrNameLst>
                                      </p:cBhvr>
                                      <p:tavLst>
                                        <p:tav tm="0">
                                          <p:val>
                                            <p:strVal val="#ppt_h"/>
                                          </p:val>
                                        </p:tav>
                                        <p:tav tm="100000">
                                          <p:val>
                                            <p:strVal val="#ppt_h"/>
                                          </p:val>
                                        </p:tav>
                                      </p:tavLst>
                                    </p:anim>
                                  </p:childTnLst>
                                </p:cTn>
                              </p:par>
                            </p:childTnLst>
                          </p:cTn>
                        </p:par>
                        <p:par>
                          <p:cTn id="43" fill="hold">
                            <p:stCondLst>
                              <p:cond delay="7500"/>
                            </p:stCondLst>
                            <p:childTnLst>
                              <p:par>
                                <p:cTn id="44" presetID="17" presetClass="entr" presetSubtype="10" fill="hold" grpId="0" nodeType="afterEffect">
                                  <p:stCondLst>
                                    <p:cond delay="500"/>
                                  </p:stCondLst>
                                  <p:childTnLst>
                                    <p:set>
                                      <p:cBhvr>
                                        <p:cTn id="45" dur="1" fill="hold">
                                          <p:stCondLst>
                                            <p:cond delay="0"/>
                                          </p:stCondLst>
                                        </p:cTn>
                                        <p:tgtEl>
                                          <p:spTgt spid="16387">
                                            <p:txEl>
                                              <p:pRg st="7" end="7"/>
                                            </p:txEl>
                                          </p:spTgt>
                                        </p:tgtEl>
                                        <p:attrNameLst>
                                          <p:attrName>style.visibility</p:attrName>
                                        </p:attrNameLst>
                                      </p:cBhvr>
                                      <p:to>
                                        <p:strVal val="visible"/>
                                      </p:to>
                                    </p:set>
                                    <p:anim calcmode="lin" valueType="num">
                                      <p:cBhvr>
                                        <p:cTn id="46" dur="500" fill="hold"/>
                                        <p:tgtEl>
                                          <p:spTgt spid="16387">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16387">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10000"/>
    </p:bldLst>
  </p:timing>
</p:sld>
</file>

<file path=ppt/theme/theme1.xml><?xml version="1.0" encoding="utf-8"?>
<a:theme xmlns:a="http://schemas.openxmlformats.org/drawingml/2006/main" name="Rice Paper 2 design template">
  <a:themeElements>
    <a:clrScheme name="Default Design 10">
      <a:dk1>
        <a:srgbClr val="674517"/>
      </a:dk1>
      <a:lt1>
        <a:srgbClr val="F6E8D6"/>
      </a:lt1>
      <a:dk2>
        <a:srgbClr val="4D4D4D"/>
      </a:dk2>
      <a:lt2>
        <a:srgbClr val="EAC99E"/>
      </a:lt2>
      <a:accent1>
        <a:srgbClr val="FAF3EA"/>
      </a:accent1>
      <a:accent2>
        <a:srgbClr val="D9988D"/>
      </a:accent2>
      <a:accent3>
        <a:srgbClr val="FAF2E8"/>
      </a:accent3>
      <a:accent4>
        <a:srgbClr val="573A12"/>
      </a:accent4>
      <a:accent5>
        <a:srgbClr val="FCF8F3"/>
      </a:accent5>
      <a:accent6>
        <a:srgbClr val="C4897F"/>
      </a:accent6>
      <a:hlink>
        <a:srgbClr val="D69640"/>
      </a:hlink>
      <a:folHlink>
        <a:srgbClr val="969696"/>
      </a:folHlink>
    </a:clrScheme>
    <a:fontScheme name="Default Desig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4">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5">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6">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7">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8">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9">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0">
        <a:dk1>
          <a:srgbClr val="674517"/>
        </a:dk1>
        <a:lt1>
          <a:srgbClr val="F6E8D6"/>
        </a:lt1>
        <a:dk2>
          <a:srgbClr val="4D4D4D"/>
        </a:dk2>
        <a:lt2>
          <a:srgbClr val="EAC99E"/>
        </a:lt2>
        <a:accent1>
          <a:srgbClr val="FAF3EA"/>
        </a:accent1>
        <a:accent2>
          <a:srgbClr val="D9988D"/>
        </a:accent2>
        <a:accent3>
          <a:srgbClr val="FAF2E8"/>
        </a:accent3>
        <a:accent4>
          <a:srgbClr val="573A12"/>
        </a:accent4>
        <a:accent5>
          <a:srgbClr val="FCF8F3"/>
        </a:accent5>
        <a:accent6>
          <a:srgbClr val="C4897F"/>
        </a:accent6>
        <a:hlink>
          <a:srgbClr val="D69640"/>
        </a:hlink>
        <a:folHlink>
          <a:srgbClr val="969696"/>
        </a:folHlink>
      </a:clrScheme>
      <a:clrMap bg1="lt1" tx1="dk1" bg2="lt2" tx2="dk2" accent1="accent1" accent2="accent2" accent3="accent3" accent4="accent4" accent5="accent5" accent6="accent6" hlink="hlink" folHlink="folHlink"/>
    </a:extraClrScheme>
    <a:extraClrScheme>
      <a:clrScheme name="Default Design 11">
        <a:dk1>
          <a:srgbClr val="343458"/>
        </a:dk1>
        <a:lt1>
          <a:srgbClr val="F6E8D6"/>
        </a:lt1>
        <a:dk2>
          <a:srgbClr val="545490"/>
        </a:dk2>
        <a:lt2>
          <a:srgbClr val="EAC99E"/>
        </a:lt2>
        <a:accent1>
          <a:srgbClr val="FAF3EA"/>
        </a:accent1>
        <a:accent2>
          <a:srgbClr val="9F9FBF"/>
        </a:accent2>
        <a:accent3>
          <a:srgbClr val="FAF2E8"/>
        </a:accent3>
        <a:accent4>
          <a:srgbClr val="2B2B4A"/>
        </a:accent4>
        <a:accent5>
          <a:srgbClr val="FCF8F3"/>
        </a:accent5>
        <a:accent6>
          <a:srgbClr val="9090AD"/>
        </a:accent6>
        <a:hlink>
          <a:srgbClr val="D3A219"/>
        </a:hlink>
        <a:folHlink>
          <a:srgbClr val="969696"/>
        </a:folHlink>
      </a:clrScheme>
      <a:clrMap bg1="lt1" tx1="dk1" bg2="lt2" tx2="dk2" accent1="accent1" accent2="accent2" accent3="accent3" accent4="accent4" accent5="accent5" accent6="accent6" hlink="hlink" folHlink="folHlink"/>
    </a:extraClrScheme>
    <a:extraClrScheme>
      <a:clrScheme name="Default Design 12">
        <a:dk1>
          <a:srgbClr val="000000"/>
        </a:dk1>
        <a:lt1>
          <a:srgbClr val="FFFFFF"/>
        </a:lt1>
        <a:dk2>
          <a:srgbClr val="000000"/>
        </a:dk2>
        <a:lt2>
          <a:srgbClr val="C0C0C0"/>
        </a:lt2>
        <a:accent1>
          <a:srgbClr val="EAEAEA"/>
        </a:accent1>
        <a:accent2>
          <a:srgbClr val="C0C0C0"/>
        </a:accent2>
        <a:accent3>
          <a:srgbClr val="FFFFFF"/>
        </a:accent3>
        <a:accent4>
          <a:srgbClr val="000000"/>
        </a:accent4>
        <a:accent5>
          <a:srgbClr val="F3F3F3"/>
        </a:accent5>
        <a:accent6>
          <a:srgbClr val="AEAEAE"/>
        </a:accent6>
        <a:hlink>
          <a:srgbClr val="4D4D4D"/>
        </a:hlink>
        <a:folHlink>
          <a:srgbClr val="808080"/>
        </a:folHlink>
      </a:clrScheme>
      <a:clrMap bg1="lt1" tx1="dk1" bg2="lt2" tx2="dk2" accent1="accent1" accent2="accent2" accent3="accent3" accent4="accent4" accent5="accent5" accent6="accent6" hlink="hlink" folHlink="folHlink"/>
    </a:extraClrScheme>
    <a:extraClrScheme>
      <a:clrScheme name="Default Design 13">
        <a:dk1>
          <a:srgbClr val="2E402A"/>
        </a:dk1>
        <a:lt1>
          <a:srgbClr val="F6E8D6"/>
        </a:lt1>
        <a:dk2>
          <a:srgbClr val="5A7C52"/>
        </a:dk2>
        <a:lt2>
          <a:srgbClr val="EAC99E"/>
        </a:lt2>
        <a:accent1>
          <a:srgbClr val="FAF3EA"/>
        </a:accent1>
        <a:accent2>
          <a:srgbClr val="9FBFA2"/>
        </a:accent2>
        <a:accent3>
          <a:srgbClr val="FAF2E8"/>
        </a:accent3>
        <a:accent4>
          <a:srgbClr val="263522"/>
        </a:accent4>
        <a:accent5>
          <a:srgbClr val="FCF8F3"/>
        </a:accent5>
        <a:accent6>
          <a:srgbClr val="90AD92"/>
        </a:accent6>
        <a:hlink>
          <a:srgbClr val="D3A219"/>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Rice Paper 2 design template</Template>
  <TotalTime>741</TotalTime>
  <Words>423</Words>
  <Application>Microsoft Office PowerPoint</Application>
  <PresentationFormat>On-screen Show (4:3)</PresentationFormat>
  <Paragraphs>65</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Rice Paper 2 design template</vt:lpstr>
      <vt:lpstr>Slide 1</vt:lpstr>
      <vt:lpstr>Our God is Faithful</vt:lpstr>
      <vt:lpstr>Define Faithful</vt:lpstr>
      <vt:lpstr>Our God is Faithful</vt:lpstr>
      <vt:lpstr>Evidence That God is Faithful</vt:lpstr>
      <vt:lpstr>The Hammer &amp; The Anvil</vt:lpstr>
      <vt:lpstr>God is Faithful . . .</vt:lpstr>
      <vt:lpstr>What His Faithful Does For Us</vt:lpstr>
      <vt:lpstr>Have Trusted In God?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is Faithful</dc:title>
  <dc:creator>Owner</dc:creator>
  <cp:lastModifiedBy>Danny McKibben</cp:lastModifiedBy>
  <cp:revision>96</cp:revision>
  <dcterms:created xsi:type="dcterms:W3CDTF">2016-04-15T16:23:52Z</dcterms:created>
  <dcterms:modified xsi:type="dcterms:W3CDTF">2016-04-17T21:43:29Z</dcterms:modified>
</cp:coreProperties>
</file>