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9E946F-3C3B-4033-B026-4FE44A5CD296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F2D2E-6A95-467A-AC57-2269230EB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42E1F5-198F-428C-B12D-3BDC1BDDD207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94C689-1A91-4E49-B69E-A6DA3B11B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www.baseballessential.com/wp-content/uploads/2016/01/o-BASEBALL-HALL-OF-FAME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"/>
            <a:ext cx="8991600" cy="4495800"/>
          </a:xfrm>
          <a:prstGeom prst="rect">
            <a:avLst/>
          </a:prstGeom>
          <a:noFill/>
        </p:spPr>
      </p:pic>
      <p:pic>
        <p:nvPicPr>
          <p:cNvPr id="23556" name="Picture 4" descr="http://cache.marriott.com/propertyimages/b/bnats/phototour/bnats_phototour27.jpg?Log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838200"/>
            <a:ext cx="8146915" cy="5649418"/>
          </a:xfrm>
          <a:prstGeom prst="rect">
            <a:avLst/>
          </a:prstGeom>
          <a:noFill/>
        </p:spPr>
      </p:pic>
      <p:pic>
        <p:nvPicPr>
          <p:cNvPr id="23560" name="Picture 8" descr="http://www.gwathmey-siegel.com/images/portfolio/projects/199708/thumbs/9708_pe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33400"/>
            <a:ext cx="8442804" cy="5609650"/>
          </a:xfrm>
          <a:prstGeom prst="rect">
            <a:avLst/>
          </a:prstGeom>
          <a:noFill/>
        </p:spPr>
      </p:pic>
      <p:pic>
        <p:nvPicPr>
          <p:cNvPr id="23562" name="Picture 10" descr="http://wordpresszondergedoe.nl/maccazine/wp-content/uploads/sites/39/rock-hall-2-b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33400"/>
            <a:ext cx="8257986" cy="548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295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Faith’s Hall of Fame</a:t>
            </a:r>
            <a:endParaRPr lang="en-US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73179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Hebrews 11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016691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accent4"/>
                </a:solidFill>
              </a:rPr>
              <a:t>Vs.1-3,  Description and the Nature of Faith</a:t>
            </a:r>
          </a:p>
          <a:p>
            <a:r>
              <a:rPr lang="en-US" sz="3000" b="1" dirty="0" smtClean="0">
                <a:solidFill>
                  <a:schemeClr val="accent6"/>
                </a:solidFill>
              </a:rPr>
              <a:t>Vs.4-40,  Examples of Faith from O.T. </a:t>
            </a:r>
          </a:p>
          <a:p>
            <a:pPr>
              <a:buNone/>
            </a:pPr>
            <a:endParaRPr lang="en-US" sz="3000" b="1" dirty="0" smtClean="0">
              <a:solidFill>
                <a:schemeClr val="accent6"/>
              </a:solidFill>
            </a:endParaRPr>
          </a:p>
          <a:p>
            <a:r>
              <a:rPr lang="en-US" sz="3100" dirty="0" smtClean="0"/>
              <a:t>Vs.4-7, Antediluvian Examples.</a:t>
            </a:r>
          </a:p>
          <a:p>
            <a:r>
              <a:rPr lang="en-US" sz="3100" dirty="0" smtClean="0"/>
              <a:t>Vs.8-22, The Patriarchal Examples.</a:t>
            </a:r>
          </a:p>
          <a:p>
            <a:r>
              <a:rPr lang="en-US" sz="3100" dirty="0" smtClean="0"/>
              <a:t>Vs.23-31, Time of Moses and Joshua</a:t>
            </a:r>
          </a:p>
          <a:p>
            <a:r>
              <a:rPr lang="en-US" sz="3100" dirty="0" smtClean="0"/>
              <a:t>Vs.32-40, Overwhelming Number of Faithful Saints</a:t>
            </a:r>
          </a:p>
          <a:p>
            <a:endParaRPr lang="en-US" sz="3300" dirty="0" smtClean="0"/>
          </a:p>
          <a:p>
            <a:endParaRPr lang="en-US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>
            <a:normAutofit/>
          </a:bodyPr>
          <a:lstStyle/>
          <a:p>
            <a:r>
              <a:rPr lang="en-US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Faith’s Hall of Fame</a:t>
            </a:r>
            <a:endParaRPr lang="en-US" sz="4400" dirty="0"/>
          </a:p>
        </p:txBody>
      </p:sp>
      <p:pic>
        <p:nvPicPr>
          <p:cNvPr id="4" name="Picture 6" descr="http://www.baseballessential.com/wp-content/uploads/2016/01/o-BASEBALL-HALL-OF-FAME-face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610100"/>
            <a:ext cx="4648200" cy="2324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467600" cy="762000"/>
          </a:xfrm>
        </p:spPr>
        <p:txBody>
          <a:bodyPr>
            <a:noAutofit/>
          </a:bodyPr>
          <a:lstStyle/>
          <a:p>
            <a:pPr algn="ctr"/>
            <a:r>
              <a:rPr lang="en-US" sz="540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God’s Plan to Save</a:t>
            </a:r>
            <a:endParaRPr lang="en-US" sz="54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495800"/>
          </a:xfrm>
        </p:spPr>
        <p:txBody>
          <a:bodyPr>
            <a:noAutofit/>
          </a:bodyPr>
          <a:lstStyle/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Hear the Gospel of Christ, </a:t>
            </a:r>
            <a:r>
              <a:rPr lang="en-US" sz="2800" b="1" dirty="0" smtClean="0">
                <a:solidFill>
                  <a:schemeClr val="accent4"/>
                </a:solidFill>
                <a:latin typeface="Arial Rounded MT Bold" pitchFamily="34" charset="0"/>
              </a:rPr>
              <a:t>Rom.10:17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Believe in Jesus Christ,  </a:t>
            </a:r>
            <a:r>
              <a:rPr lang="en-US" sz="2800" b="1" dirty="0" smtClean="0">
                <a:solidFill>
                  <a:schemeClr val="accent4"/>
                </a:solidFill>
                <a:latin typeface="Arial Rounded MT Bold" pitchFamily="34" charset="0"/>
              </a:rPr>
              <a:t>Acts 2:36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Repent and Turn to God, </a:t>
            </a:r>
            <a:r>
              <a:rPr lang="en-US" sz="2800" b="1" dirty="0">
                <a:solidFill>
                  <a:schemeClr val="accent4"/>
                </a:solidFill>
                <a:latin typeface="Arial Rounded MT Bold" pitchFamily="34" charset="0"/>
              </a:rPr>
              <a:t>Acts 2:38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Confess Jesus Before Men,  </a:t>
            </a:r>
            <a:r>
              <a:rPr lang="en-US" sz="2800" b="1" dirty="0">
                <a:solidFill>
                  <a:schemeClr val="accent4"/>
                </a:solidFill>
                <a:latin typeface="Arial Rounded MT Bold" pitchFamily="34" charset="0"/>
              </a:rPr>
              <a:t>Matt.10:32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3000" b="1" dirty="0">
                <a:latin typeface="Arial Rounded MT Bold" pitchFamily="34" charset="0"/>
              </a:rPr>
              <a:t>Baptized Into Christ, </a:t>
            </a:r>
            <a:r>
              <a:rPr lang="en-US" sz="2800" b="1" dirty="0">
                <a:solidFill>
                  <a:schemeClr val="accent4"/>
                </a:solidFill>
                <a:latin typeface="Arial Rounded MT Bold" pitchFamily="34" charset="0"/>
              </a:rPr>
              <a:t>Gal.3:26-27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chemeClr val="tx2"/>
              </a:buClr>
              <a:buFont typeface="Wingdings" pitchFamily="2" charset="2"/>
              <a:buNone/>
            </a:pPr>
            <a:r>
              <a:rPr lang="en-US" sz="3000" b="1" dirty="0">
                <a:latin typeface="Arial Rounded MT Bold" pitchFamily="34" charset="0"/>
              </a:rPr>
              <a:t>            -----------------------------</a:t>
            </a:r>
          </a:p>
          <a:p>
            <a:pPr marL="609600" indent="-609600"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Grow And Be Faithful, </a:t>
            </a:r>
            <a:r>
              <a:rPr lang="en-US" sz="2800" b="1" dirty="0" smtClean="0">
                <a:solidFill>
                  <a:schemeClr val="accent4"/>
                </a:solidFill>
                <a:latin typeface="Arial Rounded MT Bold" pitchFamily="34" charset="0"/>
              </a:rPr>
              <a:t>1 Pet.2:2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  <a:p>
            <a:pPr marL="609600" indent="-609600">
              <a:buClr>
                <a:srgbClr val="7030A0"/>
              </a:buClr>
              <a:buFont typeface="Wingdings" pitchFamily="2" charset="2"/>
              <a:buChar char="Ø"/>
            </a:pP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If We Err </a:t>
            </a:r>
            <a:r>
              <a:rPr lang="en-US" sz="3000" b="1" dirty="0" smtClean="0">
                <a:solidFill>
                  <a:srgbClr val="7030A0"/>
                </a:solidFill>
                <a:latin typeface="Arial Rounded MT Bold" pitchFamily="34" charset="0"/>
              </a:rPr>
              <a:t>From </a:t>
            </a:r>
            <a:r>
              <a:rPr lang="en-US" sz="3000" b="1" dirty="0">
                <a:solidFill>
                  <a:srgbClr val="7030A0"/>
                </a:solidFill>
                <a:latin typeface="Arial Rounded MT Bold" pitchFamily="34" charset="0"/>
              </a:rPr>
              <a:t>The </a:t>
            </a:r>
            <a:r>
              <a:rPr lang="en-US" sz="3000" b="1" dirty="0" smtClean="0">
                <a:solidFill>
                  <a:srgbClr val="7030A0"/>
                </a:solidFill>
                <a:latin typeface="Arial Rounded MT Bold" pitchFamily="34" charset="0"/>
              </a:rPr>
              <a:t>Faith,  </a:t>
            </a:r>
            <a:r>
              <a:rPr lang="en-US" sz="2800" b="1" dirty="0">
                <a:solidFill>
                  <a:schemeClr val="accent4"/>
                </a:solidFill>
                <a:latin typeface="Arial Rounded MT Bold" pitchFamily="34" charset="0"/>
              </a:rPr>
              <a:t>Acts 8:22</a:t>
            </a:r>
            <a:endParaRPr lang="en-US" sz="3000" b="1" dirty="0">
              <a:solidFill>
                <a:schemeClr val="accent4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10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585</TotalTime>
  <Words>106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Faith’s Hall of Fame</vt:lpstr>
      <vt:lpstr>Faith’s Hall of Fame</vt:lpstr>
      <vt:lpstr>God’s Plan to Save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26</cp:revision>
  <dcterms:created xsi:type="dcterms:W3CDTF">2016-04-08T17:03:18Z</dcterms:created>
  <dcterms:modified xsi:type="dcterms:W3CDTF">2016-04-10T20:57:27Z</dcterms:modified>
</cp:coreProperties>
</file>