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7"/>
  </p:notesMasterIdLst>
  <p:handoutMasterIdLst>
    <p:handoutMasterId r:id="rId8"/>
  </p:handoutMasterIdLst>
  <p:sldIdLst>
    <p:sldId id="256" r:id="rId3"/>
    <p:sldId id="260" r:id="rId4"/>
    <p:sldId id="264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8F200"/>
    <a:srgbClr val="0000FF"/>
    <a:srgbClr val="00DE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09DC4D6-251A-4E32-9F58-5EF63A864BC7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8457CA08-D0DF-4B92-803D-2F678DDCE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1E7E57-1F10-4268-99D2-CEDBAC6DAB5A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2386A3-2E31-4C9B-B0BE-45709ADB9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1C607-AE37-4B9E-8499-C7D10F44B82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noProof="1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2/14/2016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3440A-D04E-4FB0-ACBB-D1FD42651063}" type="datetime1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FADA7-12A5-4168-87FD-0A7BA931419B}" type="datetime1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C5A2C-8CF9-418C-929E-59F23F70E5F3}" type="datetime1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69BAF-DF50-49A9-A24B-E772F34D4EE8}" type="datetime1">
              <a:rPr lang="en-US" smtClean="0"/>
              <a:pPr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29F9C-0FE7-4725-BBF1-3A439DEFF6B8}" type="datetime1">
              <a:rPr lang="en-US" smtClean="0"/>
              <a:pPr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92ABE-290F-4556-9BE6-EA283C4356C3}" type="datetime1">
              <a:rPr lang="en-US" smtClean="0"/>
              <a:pPr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37221-B4EC-499E-8F13-52A4FCD99E36}" type="datetime1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F042D-FBEA-40C8-ACF1-388DE857BC66}" type="datetime1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1A33440A-D04E-4FB0-ACBB-D1FD42651063}" type="datetime1">
              <a:rPr lang="en-US" smtClean="0"/>
              <a:pPr algn="r"/>
              <a:t>2/14/2016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590800" y="1121736"/>
            <a:ext cx="4495800" cy="7832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“the legendary Why Not </a:t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>Lounge”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IMAG0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57200" y="1905000"/>
            <a:ext cx="10134600" cy="573087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4191000" cy="1447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Human Reasoning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8229600" cy="48768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Folks Are Having a Good Time – </a:t>
            </a:r>
            <a:r>
              <a:rPr lang="en-US" b="1" dirty="0" smtClean="0">
                <a:solidFill>
                  <a:srgbClr val="FF0000"/>
                </a:solidFill>
              </a:rPr>
              <a:t>Why Not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You Only Go Around Once in Life – </a:t>
            </a:r>
            <a:r>
              <a:rPr lang="en-US" b="1" dirty="0" smtClean="0">
                <a:solidFill>
                  <a:srgbClr val="FF0000"/>
                </a:solidFill>
              </a:rPr>
              <a:t>Why Not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Everybody Is Doing It – </a:t>
            </a:r>
            <a:r>
              <a:rPr lang="en-US" b="1" dirty="0" smtClean="0">
                <a:solidFill>
                  <a:srgbClr val="FF0000"/>
                </a:solidFill>
              </a:rPr>
              <a:t>Why Not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It is Perfectly Legal – </a:t>
            </a:r>
            <a:r>
              <a:rPr lang="en-US" b="1" dirty="0" smtClean="0">
                <a:solidFill>
                  <a:srgbClr val="FF0000"/>
                </a:solidFill>
              </a:rPr>
              <a:t>Why Not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Come On Down and Drown Your Sorrows Away – </a:t>
            </a:r>
            <a:r>
              <a:rPr lang="en-US" b="1" dirty="0" smtClean="0">
                <a:solidFill>
                  <a:srgbClr val="FF0000"/>
                </a:solidFill>
              </a:rPr>
              <a:t>Why Not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Well Nobody is Perfect – </a:t>
            </a:r>
            <a:r>
              <a:rPr lang="en-US" b="1" dirty="0" smtClean="0">
                <a:solidFill>
                  <a:srgbClr val="FF0000"/>
                </a:solidFill>
              </a:rPr>
              <a:t>Why Not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If it Feels Good, Do it – </a:t>
            </a:r>
            <a:r>
              <a:rPr lang="en-US" b="1" dirty="0" smtClean="0">
                <a:solidFill>
                  <a:srgbClr val="FF0000"/>
                </a:solidFill>
              </a:rPr>
              <a:t>Why Not</a:t>
            </a:r>
          </a:p>
          <a:p>
            <a:pPr>
              <a:lnSpc>
                <a:spcPct val="100000"/>
              </a:lnSpc>
            </a:pPr>
            <a:endParaRPr lang="en-US" b="1" dirty="0" smtClean="0"/>
          </a:p>
          <a:p>
            <a:pPr>
              <a:lnSpc>
                <a:spcPct val="100000"/>
              </a:lnSpc>
            </a:pPr>
            <a:endParaRPr lang="en-US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-228600"/>
            <a:ext cx="273255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4724400" cy="1676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Biblical Reasons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Not: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8229600" cy="4648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It is Not Wise:  </a:t>
            </a:r>
            <a:r>
              <a:rPr lang="en-US" sz="2800" b="1" dirty="0" smtClean="0"/>
              <a:t>Prov.20:1, Mt.7:24-27, Mt.25:1-13, Eph.5:17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It Bites Like a Serpent &amp; Stings Like a Viper:</a:t>
            </a:r>
            <a:r>
              <a:rPr lang="en-US" sz="2800" b="1" dirty="0" smtClean="0"/>
              <a:t> Prov.23:23-35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Not Inherit The Kingdom of God:</a:t>
            </a:r>
            <a:r>
              <a:rPr lang="en-US" sz="2800" b="1" dirty="0" smtClean="0"/>
              <a:t> 1Cor. 6:9-10, Gal.5:19-21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Squanders Your Resources:</a:t>
            </a:r>
            <a:r>
              <a:rPr lang="en-US" sz="2800" b="1" dirty="0" smtClean="0"/>
              <a:t> Lk.15:11-14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The Will of the Gentiles: </a:t>
            </a:r>
            <a:r>
              <a:rPr lang="en-US" sz="2800" b="1" dirty="0" smtClean="0"/>
              <a:t>1 Pet.4:2-5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Hurt a Lot of Folks:</a:t>
            </a:r>
            <a:r>
              <a:rPr lang="en-US" sz="2800" b="1" dirty="0" smtClean="0"/>
              <a:t> Is.11:9</a:t>
            </a:r>
          </a:p>
          <a:p>
            <a:pPr>
              <a:lnSpc>
                <a:spcPct val="100000"/>
              </a:lnSpc>
            </a:pPr>
            <a:endParaRPr lang="en-US" sz="28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-228600"/>
            <a:ext cx="273255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305800" cy="762000"/>
          </a:xfrm>
        </p:spPr>
        <p:txBody>
          <a:bodyPr>
            <a:noAutofit/>
          </a:bodyPr>
          <a:lstStyle/>
          <a:p>
            <a:pPr algn="ctr"/>
            <a:r>
              <a:rPr lang="en-US" b="1" i="0" dirty="0" smtClean="0">
                <a:solidFill>
                  <a:srgbClr val="C00000"/>
                </a:solidFill>
              </a:rPr>
              <a:t>The Scheme of Redemption</a:t>
            </a:r>
            <a:endParaRPr lang="en-US" b="1" i="0" dirty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8001000" cy="5334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00000"/>
              </a:lnSpc>
              <a:buClrTx/>
              <a:buSzPct val="94000"/>
              <a:buFont typeface="Wingdings" pitchFamily="2" charset="2"/>
              <a:buAutoNum type="arabicPeriod"/>
            </a:pPr>
            <a:r>
              <a:rPr lang="en-US" sz="3600" b="1" i="0" dirty="0">
                <a:latin typeface="Times New Roman" pitchFamily="18" charset="0"/>
              </a:rPr>
              <a:t>Hear the Gospel of Christ, </a:t>
            </a:r>
            <a:r>
              <a:rPr lang="en-US" sz="2800" b="1" i="0" dirty="0">
                <a:latin typeface="Times New Roman" pitchFamily="18" charset="0"/>
              </a:rPr>
              <a:t>Acts 18:8</a:t>
            </a:r>
            <a:endParaRPr lang="en-US" sz="1800" b="1" i="0" dirty="0">
              <a:latin typeface="Times New Roman" pitchFamily="18" charset="0"/>
            </a:endParaRPr>
          </a:p>
          <a:p>
            <a:pPr marL="609600" indent="-609600">
              <a:lnSpc>
                <a:spcPct val="100000"/>
              </a:lnSpc>
              <a:buClrTx/>
              <a:buSzPct val="94000"/>
              <a:buFont typeface="Wingdings" pitchFamily="2" charset="2"/>
              <a:buAutoNum type="arabicPeriod"/>
            </a:pPr>
            <a:r>
              <a:rPr lang="en-US" sz="3600" b="1" i="0" dirty="0">
                <a:latin typeface="Times New Roman" pitchFamily="18" charset="0"/>
              </a:rPr>
              <a:t>Believe in Jesus Christ,  </a:t>
            </a:r>
            <a:r>
              <a:rPr lang="en-US" sz="2800" b="1" i="0" dirty="0">
                <a:latin typeface="Times New Roman" pitchFamily="18" charset="0"/>
              </a:rPr>
              <a:t>Rom.1:16</a:t>
            </a:r>
            <a:endParaRPr lang="en-US" sz="1000" b="1" i="0" dirty="0">
              <a:latin typeface="Times New Roman" pitchFamily="18" charset="0"/>
            </a:endParaRPr>
          </a:p>
          <a:p>
            <a:pPr marL="609600" indent="-609600">
              <a:lnSpc>
                <a:spcPct val="100000"/>
              </a:lnSpc>
              <a:buClrTx/>
              <a:buSzPct val="94000"/>
              <a:buFont typeface="Wingdings" pitchFamily="2" charset="2"/>
              <a:buAutoNum type="arabicPeriod"/>
            </a:pPr>
            <a:r>
              <a:rPr lang="en-US" sz="3600" b="1" i="0" dirty="0">
                <a:latin typeface="Times New Roman" pitchFamily="18" charset="0"/>
              </a:rPr>
              <a:t>Repent and Turn to God</a:t>
            </a:r>
            <a:r>
              <a:rPr lang="en-US" sz="2800" b="1" i="0" dirty="0">
                <a:latin typeface="Times New Roman" pitchFamily="18" charset="0"/>
              </a:rPr>
              <a:t>, Acts 26:20</a:t>
            </a:r>
          </a:p>
          <a:p>
            <a:pPr marL="609600" indent="-609600">
              <a:lnSpc>
                <a:spcPct val="100000"/>
              </a:lnSpc>
              <a:buClrTx/>
              <a:buSzPct val="94000"/>
              <a:buFont typeface="Wingdings" pitchFamily="2" charset="2"/>
              <a:buAutoNum type="arabicPeriod"/>
            </a:pPr>
            <a:r>
              <a:rPr lang="en-US" sz="3600" b="1" i="0" dirty="0">
                <a:latin typeface="Times New Roman" pitchFamily="18" charset="0"/>
              </a:rPr>
              <a:t>Confess Jesus Before Men</a:t>
            </a:r>
            <a:r>
              <a:rPr lang="en-US" sz="2800" b="1" i="0" dirty="0">
                <a:latin typeface="Times New Roman" pitchFamily="18" charset="0"/>
              </a:rPr>
              <a:t>,  Matt.10:32</a:t>
            </a:r>
          </a:p>
          <a:p>
            <a:pPr marL="609600" indent="-609600">
              <a:lnSpc>
                <a:spcPct val="100000"/>
              </a:lnSpc>
              <a:buClrTx/>
              <a:buSzPct val="94000"/>
              <a:buFont typeface="Wingdings" pitchFamily="2" charset="2"/>
              <a:buAutoNum type="arabicPeriod"/>
            </a:pPr>
            <a:r>
              <a:rPr lang="en-US" sz="3600" b="1" i="0" dirty="0">
                <a:latin typeface="Times New Roman" pitchFamily="18" charset="0"/>
              </a:rPr>
              <a:t>Baptized Into Christ, </a:t>
            </a:r>
            <a:r>
              <a:rPr lang="en-US" sz="2800" b="1" i="0" dirty="0">
                <a:latin typeface="Times New Roman" pitchFamily="18" charset="0"/>
              </a:rPr>
              <a:t>Gal.3:26-27</a:t>
            </a:r>
          </a:p>
          <a:p>
            <a:pPr marL="609600" indent="-609600">
              <a:lnSpc>
                <a:spcPct val="100000"/>
              </a:lnSpc>
              <a:buClrTx/>
              <a:buSzPct val="94000"/>
              <a:buFont typeface="Wingdings" pitchFamily="2" charset="2"/>
              <a:buNone/>
            </a:pPr>
            <a:r>
              <a:rPr lang="en-US" sz="2000" b="1" i="0" dirty="0">
                <a:latin typeface="Times New Roman" pitchFamily="18" charset="0"/>
              </a:rPr>
              <a:t>            -----------------------------</a:t>
            </a:r>
          </a:p>
          <a:p>
            <a:pPr marL="609600" indent="-609600">
              <a:lnSpc>
                <a:spcPct val="100000"/>
              </a:lnSpc>
              <a:buClrTx/>
              <a:buSzPct val="94000"/>
              <a:buFont typeface="Wingdings" pitchFamily="2" charset="2"/>
              <a:buChar char="Ø"/>
            </a:pPr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Grow And Be Faithful</a:t>
            </a:r>
            <a:r>
              <a:rPr lang="en-US" sz="4000" b="1" i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Matt.10:22</a:t>
            </a:r>
          </a:p>
          <a:p>
            <a:pPr marL="609600" indent="-609600">
              <a:lnSpc>
                <a:spcPct val="100000"/>
              </a:lnSpc>
              <a:buClrTx/>
              <a:buSzPct val="94000"/>
              <a:buFont typeface="Wingdings" pitchFamily="2" charset="2"/>
              <a:buChar char="Ø"/>
            </a:pPr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If Err From The Faith</a:t>
            </a: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Repent and Pray God</a:t>
            </a: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Acts 8:22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 advAuto="1000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commStra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DE0C9A-E7EA-4130-A638-8C6570FF0C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RecommStrat</Template>
  <TotalTime>0</TotalTime>
  <Words>188</Words>
  <Application>Microsoft Office PowerPoint</Application>
  <PresentationFormat>On-screen Show (4:3)</PresentationFormat>
  <Paragraphs>27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RecommStrat</vt:lpstr>
      <vt:lpstr>“the legendary Why Not  Lounge”</vt:lpstr>
      <vt:lpstr>Human Reasoning</vt:lpstr>
      <vt:lpstr>Biblical Reasons Why Not:</vt:lpstr>
      <vt:lpstr>The Scheme of Redemption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2016-02-12T16:32:20Z</dcterms:created>
  <dcterms:modified xsi:type="dcterms:W3CDTF">2016-02-14T17:10:27Z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TC101671299990</vt:lpwstr>
  </property>
</Properties>
</file>