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9"/>
  </p:notesMasterIdLst>
  <p:sldIdLst>
    <p:sldId id="256" r:id="rId2"/>
    <p:sldId id="257" r:id="rId3"/>
    <p:sldId id="261" r:id="rId4"/>
    <p:sldId id="262" r:id="rId5"/>
    <p:sldId id="263" r:id="rId6"/>
    <p:sldId id="264" r:id="rId7"/>
    <p:sldId id="260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 autoAdjust="0"/>
  </p:normalViewPr>
  <p:slideViewPr>
    <p:cSldViewPr>
      <p:cViewPr varScale="1">
        <p:scale>
          <a:sx n="80" d="100"/>
          <a:sy n="80" d="100"/>
        </p:scale>
        <p:origin x="-102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CA3F03-153C-490C-90B3-D20D7D0606B3}" type="datetimeFigureOut">
              <a:rPr lang="en-US" smtClean="0"/>
              <a:pPr/>
              <a:t>2/21/2016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BF7FB1-E4A7-435E-AFD0-88F0FCCE1F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7886A83-8597-4BB2-8FEF-E2E0E880D2DC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9184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184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184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1B5A099-E43C-467F-BE41-D094FCD5E089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1847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291848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849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850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4CBEB4-8B0D-4091-ADC4-1A123CE1C2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436164-0FDE-406D-A457-9EB0590461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CAA929-092D-4E0A-95AD-6A1187A811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F46B1-55F9-4168-B4DB-55D381E38F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F3FB7-B273-4133-B3AB-5555289DB1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3AEA6-BA13-485D-A6F6-7694CDA76A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9C3A9-BE6A-4277-80D0-690FFFEB24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5CCC9D-3D6A-4A49-A546-9027C58B5D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CDDBBA-5668-4C7E-82EA-E17407F4CF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3FF03-4065-45F8-8D30-173C70774B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0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290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290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87208BAE-04A2-4B98-97BE-3298A936ECE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90823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29082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0825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290826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>
    <p:wheel spokes="1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990600"/>
            <a:ext cx="83820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“The Spirit Speaks”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0250"/>
            <a:ext cx="6400800" cy="539750"/>
          </a:xfrm>
        </p:spPr>
        <p:txBody>
          <a:bodyPr/>
          <a:lstStyle/>
          <a:p>
            <a:r>
              <a:rPr lang="en-US" dirty="0" smtClean="0"/>
              <a:t>1 Tim.4:1 AKJV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962400"/>
            <a:ext cx="7543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Now the Spirit speaks expressly, that in the latter times some shall depart from the faith, giving heed to seducing spirits, and doctrines of devils;</a:t>
            </a:r>
            <a:endParaRPr lang="en-US" sz="28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315200" cy="712787"/>
          </a:xfrm>
        </p:spPr>
        <p:txBody>
          <a:bodyPr/>
          <a:lstStyle/>
          <a:p>
            <a:pPr algn="ctr"/>
            <a:r>
              <a:rPr lang="en-US" b="1" dirty="0" smtClean="0"/>
              <a:t>Internet </a:t>
            </a:r>
            <a:r>
              <a:rPr lang="en-US" b="1" dirty="0" smtClean="0"/>
              <a:t>Chat</a:t>
            </a:r>
            <a:r>
              <a:rPr lang="en-US" b="1" dirty="0" smtClean="0"/>
              <a:t> </a:t>
            </a:r>
            <a:r>
              <a:rPr lang="en-US" b="1" dirty="0" smtClean="0"/>
              <a:t>Discussion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915400" cy="6172200"/>
          </a:xfrm>
        </p:spPr>
        <p:txBody>
          <a:bodyPr/>
          <a:lstStyle/>
          <a:p>
            <a:r>
              <a:rPr lang="en-US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 guys act like you are afraid to say Holy Spirit. What's up with that??</a:t>
            </a:r>
          </a:p>
          <a:p>
            <a:r>
              <a:rPr lang="en-US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 all don't even acknowledge him.</a:t>
            </a:r>
          </a:p>
          <a:p>
            <a:r>
              <a:rPr lang="en-US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 speaks often to me. Amen.</a:t>
            </a:r>
          </a:p>
          <a:p>
            <a:r>
              <a:rPr lang="en-US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Hard to imagine a preacher that hasn't had the Spirit speak directly to him.</a:t>
            </a:r>
          </a:p>
          <a:p>
            <a:r>
              <a:rPr lang="en-US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That's why I question your understanding of the Spirit.</a:t>
            </a:r>
          </a:p>
          <a:p>
            <a:r>
              <a:rPr lang="en-US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Ever feel the presence of The Holy Spirit so strong, you are in cold chills, and break down crying in his presence</a:t>
            </a:r>
            <a:r>
              <a:rPr lang="en-US" sz="2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??</a:t>
            </a:r>
          </a:p>
          <a:p>
            <a:r>
              <a:rPr lang="en-US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Oh, don't be sad, I follow the spirit of the Lord, not men</a:t>
            </a:r>
            <a:r>
              <a:rPr lang="en-US" sz="2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Never speaks to you audibly??</a:t>
            </a:r>
          </a:p>
          <a:p>
            <a:r>
              <a:rPr lang="en-US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Pray for the Holy Spirit to reveal himself to you, seek his presence</a:t>
            </a:r>
            <a:r>
              <a:rPr lang="en-US" sz="2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AWESOME!!!</a:t>
            </a:r>
          </a:p>
          <a:p>
            <a:endParaRPr lang="en-US" sz="23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3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3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3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58813"/>
            <a:ext cx="6096000" cy="712787"/>
          </a:xfrm>
        </p:spPr>
        <p:txBody>
          <a:bodyPr/>
          <a:lstStyle/>
          <a:p>
            <a:pPr algn="ctr"/>
            <a:r>
              <a:rPr lang="en-US" b="1" dirty="0" smtClean="0"/>
              <a:t>The Holy Spirit is Part of Eternal Godhead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00200"/>
            <a:ext cx="5562600" cy="4724400"/>
          </a:xfrm>
        </p:spPr>
        <p:txBody>
          <a:bodyPr/>
          <a:lstStyle/>
          <a:p>
            <a:pPr>
              <a:buSzPct val="83000"/>
              <a:buFont typeface="Wingdings" pitchFamily="2" charset="2"/>
              <a:buChar char="Ø"/>
            </a:pPr>
            <a:r>
              <a:rPr lang="en-US" sz="3600" dirty="0" smtClean="0"/>
              <a:t> Gen.1:2</a:t>
            </a:r>
          </a:p>
          <a:p>
            <a:pPr>
              <a:buSzPct val="83000"/>
              <a:buFont typeface="Wingdings" pitchFamily="2" charset="2"/>
              <a:buChar char="Ø"/>
            </a:pPr>
            <a:r>
              <a:rPr lang="en-US" sz="3600" dirty="0" smtClean="0"/>
              <a:t> Acts 5:3-4</a:t>
            </a:r>
          </a:p>
          <a:p>
            <a:pPr>
              <a:buSzPct val="83000"/>
              <a:buFont typeface="Wingdings" pitchFamily="2" charset="2"/>
              <a:buChar char="Ø"/>
            </a:pPr>
            <a:r>
              <a:rPr lang="en-US" sz="3600" dirty="0" smtClean="0"/>
              <a:t> Heb.9:14</a:t>
            </a:r>
          </a:p>
          <a:p>
            <a:pPr>
              <a:buSzPct val="83000"/>
              <a:buFont typeface="Wingdings" pitchFamily="2" charset="2"/>
              <a:buChar char="Ø"/>
            </a:pPr>
            <a:r>
              <a:rPr lang="en-US" sz="3600" dirty="0" smtClean="0"/>
              <a:t> 1 Cor.2:10-11</a:t>
            </a:r>
          </a:p>
          <a:p>
            <a:pPr>
              <a:buSzPct val="83000"/>
              <a:buFont typeface="Wingdings" pitchFamily="2" charset="2"/>
              <a:buChar char="Ø"/>
            </a:pPr>
            <a:r>
              <a:rPr lang="en-US" sz="3600" dirty="0" smtClean="0"/>
              <a:t> 2 Cor.13:14</a:t>
            </a:r>
          </a:p>
          <a:p>
            <a:pPr>
              <a:buSzPct val="83000"/>
              <a:buFont typeface="Wingdings" pitchFamily="2" charset="2"/>
              <a:buChar char="Ø"/>
            </a:pPr>
            <a:r>
              <a:rPr lang="en-US" sz="3600" dirty="0" smtClean="0"/>
              <a:t> 1 Cor.12:4-6</a:t>
            </a:r>
          </a:p>
          <a:p>
            <a:pPr>
              <a:buSzPct val="83000"/>
              <a:buFont typeface="Wingdings" pitchFamily="2" charset="2"/>
              <a:buChar char="Ø"/>
            </a:pPr>
            <a:r>
              <a:rPr lang="en-US" sz="3600" dirty="0" smtClean="0"/>
              <a:t> Matt.28:19</a:t>
            </a:r>
            <a:endParaRPr lang="en-US" sz="36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914400"/>
          </a:xfrm>
        </p:spPr>
        <p:txBody>
          <a:bodyPr/>
          <a:lstStyle/>
          <a:p>
            <a:r>
              <a:rPr lang="en-US" b="1" dirty="0" smtClean="0"/>
              <a:t>The Spirit Spoke Directly . . .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676400"/>
            <a:ext cx="4038600" cy="4530725"/>
          </a:xfrm>
        </p:spPr>
        <p:txBody>
          <a:bodyPr/>
          <a:lstStyle/>
          <a:p>
            <a:r>
              <a:rPr lang="en-US" sz="3600" dirty="0" smtClean="0"/>
              <a:t> Luke 12:12 </a:t>
            </a:r>
          </a:p>
          <a:p>
            <a:r>
              <a:rPr lang="en-US" sz="3600" dirty="0" smtClean="0"/>
              <a:t> John 16:13</a:t>
            </a:r>
          </a:p>
          <a:p>
            <a:r>
              <a:rPr lang="en-US" sz="3600" dirty="0" smtClean="0"/>
              <a:t> John 14:26</a:t>
            </a:r>
          </a:p>
          <a:p>
            <a:r>
              <a:rPr lang="en-US" sz="3600" dirty="0" smtClean="0"/>
              <a:t> Acts 1:4-8</a:t>
            </a:r>
          </a:p>
          <a:p>
            <a:r>
              <a:rPr lang="en-US" sz="3600" dirty="0" smtClean="0"/>
              <a:t> Acts 2:1-4</a:t>
            </a:r>
          </a:p>
          <a:p>
            <a:r>
              <a:rPr lang="en-US" sz="3600" dirty="0" smtClean="0"/>
              <a:t> Eph.3:1-5</a:t>
            </a:r>
          </a:p>
          <a:p>
            <a:pPr>
              <a:buNone/>
            </a:pPr>
            <a:endParaRPr lang="en-US" sz="3600" b="1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600200" y="1600200"/>
            <a:ext cx="5943600" cy="4876800"/>
          </a:xfrm>
        </p:spPr>
        <p:txBody>
          <a:bodyPr/>
          <a:lstStyle/>
          <a:p>
            <a:r>
              <a:rPr lang="en-US" sz="3600" dirty="0" smtClean="0"/>
              <a:t> Eph.3:1-5 </a:t>
            </a:r>
          </a:p>
          <a:p>
            <a:r>
              <a:rPr lang="en-US" sz="3600" dirty="0" smtClean="0"/>
              <a:t> 1 Cor.2:10-14</a:t>
            </a:r>
          </a:p>
          <a:p>
            <a:r>
              <a:rPr lang="en-US" sz="3600" dirty="0" smtClean="0"/>
              <a:t> 1 Cor.14:37</a:t>
            </a:r>
          </a:p>
          <a:p>
            <a:r>
              <a:rPr lang="en-US" sz="3600" dirty="0" smtClean="0"/>
              <a:t> 2 Tim.3:16-17</a:t>
            </a:r>
          </a:p>
          <a:p>
            <a:r>
              <a:rPr lang="en-US" sz="3600" dirty="0" smtClean="0"/>
              <a:t> 2 Pet.1:3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2 Pet.1:20-21</a:t>
            </a:r>
          </a:p>
          <a:p>
            <a:endParaRPr lang="en-US" sz="3600" dirty="0" smtClean="0"/>
          </a:p>
          <a:p>
            <a:endParaRPr lang="en-US" sz="36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66800" y="277813"/>
            <a:ext cx="7467600" cy="1139825"/>
          </a:xfrm>
        </p:spPr>
        <p:txBody>
          <a:bodyPr/>
          <a:lstStyle/>
          <a:p>
            <a:pPr algn="ctr"/>
            <a:r>
              <a:rPr lang="en-US" sz="4000" b="1" dirty="0" smtClean="0"/>
              <a:t>The Spirit Inspired the Apostles and Prophets Writings </a:t>
            </a:r>
            <a:endParaRPr lang="en-US" sz="4000" b="1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91600" cy="838200"/>
          </a:xfrm>
        </p:spPr>
        <p:txBody>
          <a:bodyPr/>
          <a:lstStyle/>
          <a:p>
            <a:pPr algn="ctr"/>
            <a:r>
              <a:rPr lang="en-US" sz="3800" b="1" dirty="0" smtClean="0"/>
              <a:t>God Speaks - Jesus Speaks - Spirit Speaks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53000"/>
          </a:xfrm>
        </p:spPr>
        <p:txBody>
          <a:bodyPr/>
          <a:lstStyle/>
          <a:p>
            <a:r>
              <a:rPr lang="en-US" dirty="0" err="1" smtClean="0"/>
              <a:t>Saith</a:t>
            </a:r>
            <a:r>
              <a:rPr lang="en-US" dirty="0" smtClean="0"/>
              <a:t> the Lord Almighty, 2 Cor.6:18</a:t>
            </a:r>
          </a:p>
          <a:p>
            <a:r>
              <a:rPr lang="en-US" dirty="0" smtClean="0"/>
              <a:t>Hear Ye Him, Matt.17:5</a:t>
            </a:r>
          </a:p>
          <a:p>
            <a:r>
              <a:rPr lang="en-US" dirty="0" smtClean="0"/>
              <a:t>The Spirit speaks expressly, 1Tim.4:1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How Do They Speak to Us Today?</a:t>
            </a:r>
          </a:p>
          <a:p>
            <a:r>
              <a:rPr lang="en-US" dirty="0" smtClean="0"/>
              <a:t>Through the Inspired Word of God</a:t>
            </a:r>
          </a:p>
          <a:p>
            <a:r>
              <a:rPr lang="en-US" dirty="0" smtClean="0"/>
              <a:t> Heb.3:7</a:t>
            </a:r>
          </a:p>
          <a:p>
            <a:r>
              <a:rPr lang="en-US" dirty="0" smtClean="0"/>
              <a:t>1 Cor.14:37</a:t>
            </a:r>
          </a:p>
          <a:p>
            <a:r>
              <a:rPr lang="en-US" dirty="0" smtClean="0"/>
              <a:t>1 Jn.4:7</a:t>
            </a:r>
          </a:p>
          <a:p>
            <a:r>
              <a:rPr lang="en-US" dirty="0" smtClean="0"/>
              <a:t>1 Cor.13:8</a:t>
            </a:r>
            <a:endParaRPr lang="en-US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23850"/>
            <a:ext cx="8915400" cy="74295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Rounded MT Bold" pitchFamily="34" charset="0"/>
              </a:rPr>
              <a:t>The Spirit Speaks How to Be Saved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9067800" cy="51054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buClrTx/>
              <a:buSzPct val="95000"/>
              <a:buFont typeface="Wingdings" pitchFamily="2" charset="2"/>
              <a:buAutoNum type="arabicPeriod"/>
            </a:pPr>
            <a:r>
              <a:rPr lang="en-US" sz="3500" b="1" dirty="0" smtClean="0">
                <a:solidFill>
                  <a:schemeClr val="bg2">
                    <a:lumMod val="50000"/>
                  </a:schemeClr>
                </a:solidFill>
              </a:rPr>
              <a:t>Hear the Gospel of Christ, 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Rom.10:17</a:t>
            </a:r>
            <a:endParaRPr lang="en-US" sz="20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609600" indent="-609600">
              <a:buClrTx/>
              <a:buSzPct val="95000"/>
              <a:buFont typeface="Wingdings" pitchFamily="2" charset="2"/>
              <a:buAutoNum type="arabicPeriod"/>
            </a:pP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Believe in Jesus Christ, 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Acts 16:31</a:t>
            </a:r>
            <a:endParaRPr lang="en-US" sz="16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609600" indent="-609600">
              <a:buClrTx/>
              <a:buSzPct val="95000"/>
              <a:buFont typeface="Wingdings" pitchFamily="2" charset="2"/>
              <a:buAutoNum type="arabicPeriod"/>
            </a:pP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Repent and Turn to God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,  Acts 17:30</a:t>
            </a:r>
          </a:p>
          <a:p>
            <a:pPr marL="609600" indent="-609600">
              <a:buClrTx/>
              <a:buSzPct val="95000"/>
              <a:buFont typeface="Wingdings" pitchFamily="2" charset="2"/>
              <a:buAutoNum type="arabicPeriod"/>
            </a:pP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Confess Jesus as Lord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, Matt.10:32</a:t>
            </a:r>
            <a:endParaRPr lang="en-US" sz="24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609600" indent="-609600">
              <a:buClrTx/>
              <a:buSzPct val="95000"/>
              <a:buFont typeface="Wingdings" pitchFamily="2" charset="2"/>
              <a:buAutoNum type="arabicPeriod"/>
            </a:pP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Be Baptized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, I Pet.3:21</a:t>
            </a:r>
          </a:p>
          <a:p>
            <a:pPr marL="609600" indent="-609600">
              <a:buClrTx/>
              <a:buFont typeface="Wingdings" pitchFamily="2" charset="2"/>
              <a:buNone/>
            </a:pP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       ----------------------------------</a:t>
            </a:r>
          </a:p>
          <a:p>
            <a:pPr marL="609600" indent="-609600">
              <a:buClrTx/>
              <a:buFont typeface="Wingdings" pitchFamily="2" charset="2"/>
              <a:buChar char="Ø"/>
            </a:pP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Be Faithful Unto Death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 Rev.2:10</a:t>
            </a:r>
          </a:p>
          <a:p>
            <a:pPr marL="609600" indent="-609600">
              <a:buClrTx/>
              <a:buFont typeface="Wingdings" pitchFamily="2" charset="2"/>
              <a:buChar char="Ø"/>
            </a:pP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If Err: Repent and Pray God 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Acts 19:18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3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1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5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9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3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7" dur="1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1" dur="10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 advAuto="10000"/>
    </p:bldLst>
  </p:timing>
</p:sld>
</file>

<file path=ppt/theme/theme1.xml><?xml version="1.0" encoding="utf-8"?>
<a:theme xmlns:a="http://schemas.openxmlformats.org/drawingml/2006/main" name="Level design template">
  <a:themeElements>
    <a:clrScheme name="Office Theme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Office Theme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Office Theme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 design template</Template>
  <TotalTime>424</TotalTime>
  <Words>343</Words>
  <Application>Microsoft Office PowerPoint</Application>
  <PresentationFormat>On-screen Show (4:3)</PresentationFormat>
  <Paragraphs>57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Level design template</vt:lpstr>
      <vt:lpstr>“The Spirit Speaks”</vt:lpstr>
      <vt:lpstr>Internet Chat Discussion</vt:lpstr>
      <vt:lpstr>The Holy Spirit is Part of Eternal Godhead</vt:lpstr>
      <vt:lpstr>The Spirit Spoke Directly . . . </vt:lpstr>
      <vt:lpstr>The Spirit Inspired the Apostles and Prophets Writings </vt:lpstr>
      <vt:lpstr>God Speaks - Jesus Speaks - Spirit Speaks</vt:lpstr>
      <vt:lpstr>The Spirit Speaks How to Be Saved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Owner</dc:creator>
  <cp:keywords/>
  <dc:description/>
  <cp:lastModifiedBy>Danny McKibben</cp:lastModifiedBy>
  <cp:revision>60</cp:revision>
  <cp:lastPrinted>1601-01-01T00:00:00Z</cp:lastPrinted>
  <dcterms:created xsi:type="dcterms:W3CDTF">2016-02-20T16:34:07Z</dcterms:created>
  <dcterms:modified xsi:type="dcterms:W3CDTF">2016-02-21T14:00:26Z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TC102037781033</vt:lpwstr>
  </property>
</Properties>
</file>