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62" r:id="rId5"/>
    <p:sldId id="263"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6B4A8-51A9-4C8B-A09B-39745A3519BF}" type="datetimeFigureOut">
              <a:rPr lang="en-US" smtClean="0"/>
              <a:pPr/>
              <a:t>1/17/2016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37D76E-A8AF-413D-9588-EC8391EB9E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8:20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7EC775-3CC3-4C1F-9C47-135FA65F74A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randomBar dir="vert"/>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randomBar dir="vert"/>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1"/>
            <a:ext cx="8534400" cy="838200"/>
          </a:xfrm>
        </p:spPr>
        <p:txBody>
          <a:bodyPr/>
          <a:lstStyle/>
          <a:p>
            <a:pPr algn="ctr"/>
            <a:r>
              <a:rPr lang="en-US" sz="4800" b="1"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Source of Eternal Salvation”</a:t>
            </a:r>
            <a:endParaRPr lang="en-US" sz="4800" b="1"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Subtitle 2"/>
          <p:cNvSpPr>
            <a:spLocks noGrp="1"/>
          </p:cNvSpPr>
          <p:nvPr>
            <p:ph type="subTitle" idx="1"/>
          </p:nvPr>
        </p:nvSpPr>
        <p:spPr>
          <a:xfrm>
            <a:off x="685800" y="2819400"/>
            <a:ext cx="7681913" cy="762000"/>
          </a:xfrm>
        </p:spPr>
        <p:txBody>
          <a:bodyPr>
            <a:normAutofit/>
          </a:bodyPr>
          <a:lstStyle/>
          <a:p>
            <a:pPr algn="ctr"/>
            <a:r>
              <a:rPr lang="en-US" sz="4400" dirty="0" smtClean="0">
                <a:solidFill>
                  <a:schemeClr val="bg2">
                    <a:lumMod val="20000"/>
                    <a:lumOff val="80000"/>
                  </a:schemeClr>
                </a:solidFill>
                <a:effectLst>
                  <a:outerShdw blurRad="38100" dist="38100" dir="2700000" algn="tl">
                    <a:srgbClr val="000000">
                      <a:alpha val="43137"/>
                    </a:srgbClr>
                  </a:outerShdw>
                </a:effectLst>
              </a:rPr>
              <a:t>Hebrews 5</a:t>
            </a:r>
            <a:endParaRPr lang="en-US" sz="4400" dirty="0">
              <a:solidFill>
                <a:schemeClr val="bg2">
                  <a:lumMod val="20000"/>
                  <a:lumOff val="80000"/>
                </a:schemeClr>
              </a:solidFill>
              <a:effectLst>
                <a:outerShdw blurRad="38100" dist="38100" dir="2700000" algn="tl">
                  <a:srgbClr val="000000">
                    <a:alpha val="43137"/>
                  </a:srgbClr>
                </a:outerShdw>
              </a:effectLst>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3000"/>
                                        <p:tgtEl>
                                          <p:spTgt spid="3">
                                            <p:txEl>
                                              <p:pRg st="0" end="0"/>
                                            </p:txEl>
                                          </p:spTgt>
                                        </p:tgtEl>
                                      </p:cBhvr>
                                    </p:animEffect>
                                    <p:anim calcmode="lin" valueType="num">
                                      <p:cBhvr>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43800" cy="609398"/>
          </a:xfrm>
        </p:spPr>
        <p:txBody>
          <a:bodyPr/>
          <a:lstStyle/>
          <a:p>
            <a:r>
              <a:rPr lang="en-US" sz="4400" dirty="0" smtClean="0"/>
              <a:t>Qualifications of High Priests </a:t>
            </a:r>
            <a:endParaRPr lang="en-US" sz="4400" dirty="0"/>
          </a:p>
        </p:txBody>
      </p:sp>
      <p:sp>
        <p:nvSpPr>
          <p:cNvPr id="3" name="Content Placeholder 2"/>
          <p:cNvSpPr>
            <a:spLocks noGrp="1"/>
          </p:cNvSpPr>
          <p:nvPr>
            <p:ph idx="1"/>
          </p:nvPr>
        </p:nvSpPr>
        <p:spPr>
          <a:xfrm>
            <a:off x="152400" y="990600"/>
            <a:ext cx="8991600" cy="5543676"/>
          </a:xfrm>
        </p:spPr>
        <p:txBody>
          <a:bodyPr/>
          <a:lstStyle/>
          <a:p>
            <a:r>
              <a:rPr lang="en-US" dirty="0" smtClean="0"/>
              <a:t>From Among Men, vs.1        ----     Ch.2:16</a:t>
            </a:r>
          </a:p>
          <a:p>
            <a:r>
              <a:rPr lang="en-US" dirty="0" smtClean="0"/>
              <a:t>Ordained For Men, vs.1        ----     Ch.2:17-18</a:t>
            </a:r>
          </a:p>
          <a:p>
            <a:r>
              <a:rPr lang="en-US" dirty="0" smtClean="0"/>
              <a:t>Offer Sacrifices to God, vs.1   -----   Ch.8:3</a:t>
            </a:r>
          </a:p>
          <a:p>
            <a:r>
              <a:rPr lang="en-US" dirty="0" smtClean="0"/>
              <a:t>Compassion for Men, vs.2    ----    Ch.4:15</a:t>
            </a:r>
          </a:p>
          <a:p>
            <a:r>
              <a:rPr lang="en-US" dirty="0" smtClean="0"/>
              <a:t>Appointed by God, vs.3   </a:t>
            </a:r>
            <a:r>
              <a:rPr lang="en-US" dirty="0" smtClean="0">
                <a:solidFill>
                  <a:schemeClr val="accent1">
                    <a:lumMod val="60000"/>
                    <a:lumOff val="40000"/>
                  </a:schemeClr>
                </a:solidFill>
              </a:rPr>
              <a:t>Num.16-17</a:t>
            </a:r>
            <a:r>
              <a:rPr lang="en-US" dirty="0" smtClean="0"/>
              <a:t>  ----  Ch.5:5-6</a:t>
            </a:r>
          </a:p>
          <a:p>
            <a:r>
              <a:rPr lang="en-US" dirty="0" smtClean="0"/>
              <a:t>Involved his Resurrection, vs.5,   Acts 13:33</a:t>
            </a:r>
          </a:p>
          <a:p>
            <a:r>
              <a:rPr lang="en-US" dirty="0" smtClean="0"/>
              <a:t>Dead Stick Brought to Life  ---  Jesus Died, Brought to Life</a:t>
            </a:r>
          </a:p>
          <a:p>
            <a:r>
              <a:rPr lang="en-US" dirty="0" smtClean="0"/>
              <a:t>After the Order of </a:t>
            </a:r>
            <a:r>
              <a:rPr lang="en-US" dirty="0" err="1" smtClean="0"/>
              <a:t>Melchisedec</a:t>
            </a:r>
            <a:r>
              <a:rPr lang="en-US" dirty="0" smtClean="0"/>
              <a:t>, vs.6,  Only 1 reference  to this, Ps.110:4</a:t>
            </a:r>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609398"/>
          </a:xfrm>
        </p:spPr>
        <p:txBody>
          <a:bodyPr/>
          <a:lstStyle/>
          <a:p>
            <a:r>
              <a:rPr lang="en-US" sz="4400" dirty="0" smtClean="0"/>
              <a:t>Our High Priest, vs.7-10</a:t>
            </a:r>
            <a:endParaRPr lang="en-US" sz="4400" dirty="0"/>
          </a:p>
        </p:txBody>
      </p:sp>
      <p:sp>
        <p:nvSpPr>
          <p:cNvPr id="3" name="Content Placeholder 2"/>
          <p:cNvSpPr>
            <a:spLocks noGrp="1"/>
          </p:cNvSpPr>
          <p:nvPr>
            <p:ph idx="1"/>
          </p:nvPr>
        </p:nvSpPr>
        <p:spPr>
          <a:xfrm>
            <a:off x="228600" y="990600"/>
            <a:ext cx="8915400" cy="5761577"/>
          </a:xfrm>
        </p:spPr>
        <p:txBody>
          <a:bodyPr/>
          <a:lstStyle/>
          <a:p>
            <a:r>
              <a:rPr lang="en-US" dirty="0" smtClean="0"/>
              <a:t>The Intense Suffering of Jesus, </a:t>
            </a:r>
            <a:r>
              <a:rPr lang="en-US" dirty="0" smtClean="0">
                <a:solidFill>
                  <a:schemeClr val="accent1">
                    <a:lumMod val="60000"/>
                    <a:lumOff val="40000"/>
                  </a:schemeClr>
                </a:solidFill>
              </a:rPr>
              <a:t>vs.7, Luke 23:39-44</a:t>
            </a:r>
          </a:p>
          <a:p>
            <a:r>
              <a:rPr lang="en-US" dirty="0" smtClean="0"/>
              <a:t>The Necessity of Fear, Reverence, </a:t>
            </a:r>
            <a:r>
              <a:rPr lang="en-US" dirty="0" smtClean="0">
                <a:solidFill>
                  <a:schemeClr val="accent1">
                    <a:lumMod val="60000"/>
                    <a:lumOff val="40000"/>
                  </a:schemeClr>
                </a:solidFill>
              </a:rPr>
              <a:t>ch.12:28, 1Pet.3:12</a:t>
            </a:r>
          </a:p>
          <a:p>
            <a:r>
              <a:rPr lang="en-US" dirty="0" smtClean="0"/>
              <a:t>Learned Obedience, </a:t>
            </a:r>
            <a:r>
              <a:rPr lang="en-US" dirty="0" smtClean="0">
                <a:solidFill>
                  <a:schemeClr val="accent1">
                    <a:lumMod val="60000"/>
                    <a:lumOff val="40000"/>
                  </a:schemeClr>
                </a:solidFill>
              </a:rPr>
              <a:t>vs.8</a:t>
            </a:r>
            <a:r>
              <a:rPr lang="en-US" dirty="0" smtClean="0"/>
              <a:t>   The Concept?</a:t>
            </a:r>
          </a:p>
          <a:p>
            <a:r>
              <a:rPr lang="en-US" dirty="0" smtClean="0"/>
              <a:t>Suffering in Doing God’s will</a:t>
            </a:r>
          </a:p>
          <a:p>
            <a:r>
              <a:rPr lang="en-US" smtClean="0"/>
              <a:t>Complete, </a:t>
            </a:r>
            <a:r>
              <a:rPr lang="en-US" dirty="0" smtClean="0"/>
              <a:t>and Our Source for Salvation, </a:t>
            </a:r>
            <a:r>
              <a:rPr lang="en-US" dirty="0" smtClean="0">
                <a:solidFill>
                  <a:schemeClr val="accent1">
                    <a:lumMod val="60000"/>
                    <a:lumOff val="40000"/>
                  </a:schemeClr>
                </a:solidFill>
              </a:rPr>
              <a:t>vs.9</a:t>
            </a:r>
          </a:p>
          <a:p>
            <a:r>
              <a:rPr lang="en-US" dirty="0" smtClean="0">
                <a:solidFill>
                  <a:schemeClr val="accent1">
                    <a:lumMod val="60000"/>
                    <a:lumOff val="40000"/>
                  </a:schemeClr>
                </a:solidFill>
              </a:rPr>
              <a:t>Vs.11-14 – Chap.6 </a:t>
            </a:r>
            <a:r>
              <a:rPr lang="en-US" dirty="0" smtClean="0"/>
              <a:t>Admonitions</a:t>
            </a:r>
          </a:p>
          <a:p>
            <a:r>
              <a:rPr lang="en-US" dirty="0" smtClean="0"/>
              <a:t>Dull of Hearing, </a:t>
            </a:r>
            <a:r>
              <a:rPr lang="en-US" dirty="0" smtClean="0">
                <a:solidFill>
                  <a:schemeClr val="accent1">
                    <a:lumMod val="60000"/>
                    <a:lumOff val="40000"/>
                  </a:schemeClr>
                </a:solidFill>
              </a:rPr>
              <a:t>vs.11</a:t>
            </a:r>
            <a:r>
              <a:rPr lang="en-US" dirty="0" smtClean="0"/>
              <a:t>   “not pushed”</a:t>
            </a:r>
          </a:p>
          <a:p>
            <a:r>
              <a:rPr lang="en-US" dirty="0" smtClean="0"/>
              <a:t>Should Grow, </a:t>
            </a:r>
            <a:r>
              <a:rPr lang="en-US" dirty="0" smtClean="0">
                <a:solidFill>
                  <a:schemeClr val="accent1">
                    <a:lumMod val="60000"/>
                    <a:lumOff val="40000"/>
                  </a:schemeClr>
                </a:solidFill>
              </a:rPr>
              <a:t>vs.12</a:t>
            </a:r>
          </a:p>
          <a:p>
            <a:r>
              <a:rPr lang="en-US" dirty="0" smtClean="0"/>
              <a:t>Milk and Meat of the Word</a:t>
            </a:r>
          </a:p>
          <a:p>
            <a:r>
              <a:rPr lang="en-US" dirty="0" smtClean="0"/>
              <a:t>Spiritually Exercised</a:t>
            </a:r>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1"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1"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1"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1"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1"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1"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1"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1"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1"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1" nodeType="clickEffect">
                                  <p:stCondLst>
                                    <p:cond delay="0"/>
                                  </p:stCondLst>
                                  <p:childTnLst>
                                    <p:set>
                                      <p:cBhvr>
                                        <p:cTn id="85" dur="1" fill="hold">
                                          <p:stCondLst>
                                            <p:cond delay="0"/>
                                          </p:stCondLst>
                                        </p:cTn>
                                        <p:tgtEl>
                                          <p:spTgt spid="3">
                                            <p:txEl>
                                              <p:pRg st="9" end="9"/>
                                            </p:txEl>
                                          </p:spTgt>
                                        </p:tgtEl>
                                        <p:attrNameLst>
                                          <p:attrName>style.visibility</p:attrName>
                                        </p:attrNameLst>
                                      </p:cBhvr>
                                      <p:to>
                                        <p:strVal val="visible"/>
                                      </p:to>
                                    </p:set>
                                    <p:anim calcmode="lin" valueType="num">
                                      <p:cBhvr>
                                        <p:cTn id="86"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304800"/>
            <a:ext cx="8839200" cy="762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The Plan of Salvation</a:t>
            </a:r>
            <a:endParaRPr lang="en-US" sz="6000" b="1" i="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0243" name="Rectangle 3"/>
          <p:cNvSpPr>
            <a:spLocks noGrp="1" noChangeArrowheads="1"/>
          </p:cNvSpPr>
          <p:nvPr>
            <p:ph type="body" idx="1"/>
          </p:nvPr>
        </p:nvSpPr>
        <p:spPr>
          <a:xfrm>
            <a:off x="381000" y="1447800"/>
            <a:ext cx="8153400" cy="5181600"/>
          </a:xfrm>
        </p:spPr>
        <p:txBody>
          <a:bodyPr>
            <a:noAutofit/>
          </a:bodyPr>
          <a:lstStyle/>
          <a:p>
            <a:pPr marL="609600" indent="-609600">
              <a:buSzPct val="92000"/>
              <a:buFont typeface="Wingdings" pitchFamily="2" charset="2"/>
              <a:buAutoNum type="arabicPeriod"/>
            </a:pPr>
            <a:r>
              <a:rPr lang="en-US" sz="2800" b="1" dirty="0">
                <a:solidFill>
                  <a:schemeClr val="accent5">
                    <a:lumMod val="20000"/>
                    <a:lumOff val="80000"/>
                  </a:schemeClr>
                </a:solidFill>
                <a:latin typeface="Arial Rounded MT Bold" pitchFamily="34" charset="0"/>
              </a:rPr>
              <a:t>Hear the Gospel of Christ, </a:t>
            </a:r>
            <a:r>
              <a:rPr lang="en-US" sz="2800" b="1" dirty="0" smtClean="0">
                <a:solidFill>
                  <a:schemeClr val="accent5">
                    <a:lumMod val="20000"/>
                    <a:lumOff val="80000"/>
                  </a:schemeClr>
                </a:solidFill>
                <a:latin typeface="Arial Rounded MT Bold" pitchFamily="34" charset="0"/>
              </a:rPr>
              <a:t> </a:t>
            </a:r>
            <a:r>
              <a:rPr lang="en-US" sz="2400" b="1" dirty="0" smtClean="0">
                <a:solidFill>
                  <a:schemeClr val="bg2">
                    <a:lumMod val="40000"/>
                    <a:lumOff val="60000"/>
                  </a:schemeClr>
                </a:solidFill>
                <a:latin typeface="Arial Rounded MT Bold" pitchFamily="34" charset="0"/>
              </a:rPr>
              <a:t>Rom.10:17</a:t>
            </a:r>
            <a:endParaRPr lang="en-US" sz="2800" b="1" dirty="0">
              <a:solidFill>
                <a:schemeClr val="bg2">
                  <a:lumMod val="40000"/>
                  <a:lumOff val="60000"/>
                </a:schemeClr>
              </a:solidFill>
              <a:latin typeface="Arial Rounded MT Bold" pitchFamily="34" charset="0"/>
            </a:endParaRPr>
          </a:p>
          <a:p>
            <a:pPr marL="609600" indent="-609600">
              <a:buSzPct val="92000"/>
              <a:buFont typeface="Wingdings" pitchFamily="2" charset="2"/>
              <a:buAutoNum type="arabicPeriod"/>
            </a:pPr>
            <a:r>
              <a:rPr lang="en-US" sz="2800" b="1" dirty="0">
                <a:solidFill>
                  <a:schemeClr val="accent5">
                    <a:lumMod val="20000"/>
                    <a:lumOff val="80000"/>
                  </a:schemeClr>
                </a:solidFill>
                <a:latin typeface="Arial Rounded MT Bold" pitchFamily="34" charset="0"/>
              </a:rPr>
              <a:t>Believe in Jesus Christ,  </a:t>
            </a:r>
            <a:r>
              <a:rPr lang="en-US" sz="2400" b="1" dirty="0" smtClean="0">
                <a:solidFill>
                  <a:schemeClr val="bg2">
                    <a:lumMod val="40000"/>
                    <a:lumOff val="60000"/>
                  </a:schemeClr>
                </a:solidFill>
                <a:latin typeface="Arial Rounded MT Bold" pitchFamily="34" charset="0"/>
              </a:rPr>
              <a:t>Jn.3:16</a:t>
            </a:r>
            <a:endParaRPr lang="en-US" sz="2800" b="1" dirty="0">
              <a:solidFill>
                <a:schemeClr val="bg2">
                  <a:lumMod val="40000"/>
                  <a:lumOff val="60000"/>
                </a:schemeClr>
              </a:solidFill>
              <a:latin typeface="Arial Rounded MT Bold" pitchFamily="34" charset="0"/>
            </a:endParaRPr>
          </a:p>
          <a:p>
            <a:pPr marL="609600" indent="-609600">
              <a:buSzPct val="92000"/>
              <a:buFont typeface="Wingdings" pitchFamily="2" charset="2"/>
              <a:buAutoNum type="arabicPeriod"/>
            </a:pPr>
            <a:r>
              <a:rPr lang="en-US" sz="2800" b="1" dirty="0">
                <a:solidFill>
                  <a:schemeClr val="accent5">
                    <a:lumMod val="20000"/>
                    <a:lumOff val="80000"/>
                  </a:schemeClr>
                </a:solidFill>
                <a:latin typeface="Arial Rounded MT Bold" pitchFamily="34" charset="0"/>
              </a:rPr>
              <a:t>Repent and Turn to God, </a:t>
            </a:r>
            <a:r>
              <a:rPr lang="en-US" sz="2800" b="1" dirty="0" smtClean="0">
                <a:solidFill>
                  <a:schemeClr val="accent5">
                    <a:lumMod val="20000"/>
                    <a:lumOff val="80000"/>
                  </a:schemeClr>
                </a:solidFill>
                <a:latin typeface="Arial Rounded MT Bold" pitchFamily="34" charset="0"/>
              </a:rPr>
              <a:t> </a:t>
            </a:r>
            <a:r>
              <a:rPr lang="en-US" sz="2400" b="1" dirty="0" smtClean="0">
                <a:solidFill>
                  <a:schemeClr val="bg2">
                    <a:lumMod val="40000"/>
                    <a:lumOff val="60000"/>
                  </a:schemeClr>
                </a:solidFill>
                <a:latin typeface="Arial Rounded MT Bold" pitchFamily="34" charset="0"/>
              </a:rPr>
              <a:t>Acts </a:t>
            </a:r>
            <a:r>
              <a:rPr lang="en-US" sz="2400" b="1" dirty="0">
                <a:solidFill>
                  <a:schemeClr val="bg2">
                    <a:lumMod val="40000"/>
                    <a:lumOff val="60000"/>
                  </a:schemeClr>
                </a:solidFill>
                <a:latin typeface="Arial Rounded MT Bold" pitchFamily="34" charset="0"/>
              </a:rPr>
              <a:t>2:38</a:t>
            </a:r>
            <a:endParaRPr lang="en-US" sz="2800" b="1" dirty="0">
              <a:solidFill>
                <a:schemeClr val="bg2">
                  <a:lumMod val="40000"/>
                  <a:lumOff val="60000"/>
                </a:schemeClr>
              </a:solidFill>
              <a:latin typeface="Arial Rounded MT Bold" pitchFamily="34" charset="0"/>
            </a:endParaRPr>
          </a:p>
          <a:p>
            <a:pPr marL="609600" indent="-609600">
              <a:buSzPct val="92000"/>
              <a:buFont typeface="Wingdings" pitchFamily="2" charset="2"/>
              <a:buAutoNum type="arabicPeriod"/>
            </a:pPr>
            <a:r>
              <a:rPr lang="en-US" sz="2800" b="1" dirty="0">
                <a:solidFill>
                  <a:schemeClr val="accent5">
                    <a:lumMod val="20000"/>
                    <a:lumOff val="80000"/>
                  </a:schemeClr>
                </a:solidFill>
                <a:latin typeface="Arial Rounded MT Bold" pitchFamily="34" charset="0"/>
              </a:rPr>
              <a:t>Confess Jesus Before Men,  </a:t>
            </a:r>
            <a:r>
              <a:rPr lang="en-US" sz="2400" b="1" dirty="0" smtClean="0">
                <a:solidFill>
                  <a:schemeClr val="bg2">
                    <a:lumMod val="40000"/>
                    <a:lumOff val="60000"/>
                  </a:schemeClr>
                </a:solidFill>
                <a:latin typeface="Arial Rounded MT Bold" pitchFamily="34" charset="0"/>
              </a:rPr>
              <a:t>Rom.10:9-10</a:t>
            </a:r>
            <a:endParaRPr lang="en-US" sz="2800" b="1" dirty="0">
              <a:solidFill>
                <a:schemeClr val="bg2">
                  <a:lumMod val="40000"/>
                  <a:lumOff val="60000"/>
                </a:schemeClr>
              </a:solidFill>
              <a:latin typeface="Arial Rounded MT Bold" pitchFamily="34" charset="0"/>
            </a:endParaRPr>
          </a:p>
          <a:p>
            <a:pPr marL="609600" indent="-609600">
              <a:buSzPct val="92000"/>
              <a:buFont typeface="Wingdings" pitchFamily="2" charset="2"/>
              <a:buAutoNum type="arabicPeriod"/>
            </a:pPr>
            <a:r>
              <a:rPr lang="en-US" sz="2800" b="1" dirty="0">
                <a:solidFill>
                  <a:schemeClr val="accent5">
                    <a:lumMod val="20000"/>
                    <a:lumOff val="80000"/>
                  </a:schemeClr>
                </a:solidFill>
                <a:latin typeface="Arial Rounded MT Bold" pitchFamily="34" charset="0"/>
              </a:rPr>
              <a:t>Baptized Into Christ, </a:t>
            </a:r>
            <a:r>
              <a:rPr lang="en-US" sz="2800" b="1" dirty="0" smtClean="0">
                <a:solidFill>
                  <a:schemeClr val="accent5">
                    <a:lumMod val="20000"/>
                    <a:lumOff val="80000"/>
                  </a:schemeClr>
                </a:solidFill>
                <a:latin typeface="Arial Rounded MT Bold" pitchFamily="34" charset="0"/>
              </a:rPr>
              <a:t> </a:t>
            </a:r>
            <a:r>
              <a:rPr lang="en-US" sz="2400" b="1" dirty="0" smtClean="0">
                <a:solidFill>
                  <a:schemeClr val="bg2">
                    <a:lumMod val="40000"/>
                    <a:lumOff val="60000"/>
                  </a:schemeClr>
                </a:solidFill>
                <a:latin typeface="Arial Rounded MT Bold" pitchFamily="34" charset="0"/>
              </a:rPr>
              <a:t>Gal.3:26-27</a:t>
            </a:r>
            <a:endParaRPr lang="en-US" sz="2800" b="1" dirty="0">
              <a:solidFill>
                <a:schemeClr val="bg2">
                  <a:lumMod val="40000"/>
                  <a:lumOff val="60000"/>
                </a:schemeClr>
              </a:solidFill>
              <a:latin typeface="Arial Rounded MT Bold" pitchFamily="34" charset="0"/>
            </a:endParaRPr>
          </a:p>
          <a:p>
            <a:pPr marL="609600" indent="-609600">
              <a:buSzPct val="87000"/>
              <a:buFont typeface="Wingdings" pitchFamily="2" charset="2"/>
              <a:buNone/>
            </a:pPr>
            <a:r>
              <a:rPr lang="en-US" sz="2800" b="1" dirty="0">
                <a:solidFill>
                  <a:schemeClr val="accent5">
                    <a:lumMod val="20000"/>
                    <a:lumOff val="80000"/>
                  </a:schemeClr>
                </a:solidFill>
                <a:latin typeface="Arial Rounded MT Bold" pitchFamily="34" charset="0"/>
              </a:rPr>
              <a:t>            -----------------------------</a:t>
            </a:r>
          </a:p>
          <a:p>
            <a:pPr marL="609600" indent="-609600">
              <a:buSzPct val="90000"/>
              <a:buFont typeface="Wingdings" pitchFamily="2" charset="2"/>
              <a:buChar char="Ø"/>
            </a:pPr>
            <a:r>
              <a:rPr lang="en-US" sz="2800" b="1" dirty="0">
                <a:solidFill>
                  <a:srgbClr val="FFFF00"/>
                </a:solidFill>
                <a:latin typeface="Arial Rounded MT Bold" pitchFamily="34" charset="0"/>
              </a:rPr>
              <a:t>Grow And Be Faithful, </a:t>
            </a:r>
            <a:r>
              <a:rPr lang="en-US" sz="2800" b="1" dirty="0" smtClean="0">
                <a:solidFill>
                  <a:srgbClr val="FFFF00"/>
                </a:solidFill>
                <a:latin typeface="Arial Rounded MT Bold" pitchFamily="34" charset="0"/>
              </a:rPr>
              <a:t> </a:t>
            </a:r>
            <a:r>
              <a:rPr lang="en-US" sz="2400" b="1" dirty="0" smtClean="0">
                <a:solidFill>
                  <a:schemeClr val="bg2">
                    <a:lumMod val="40000"/>
                    <a:lumOff val="60000"/>
                  </a:schemeClr>
                </a:solidFill>
                <a:latin typeface="Arial Rounded MT Bold" pitchFamily="34" charset="0"/>
              </a:rPr>
              <a:t>Matt.10:22</a:t>
            </a:r>
            <a:endParaRPr lang="en-US" sz="2800" b="1" dirty="0">
              <a:solidFill>
                <a:schemeClr val="bg2">
                  <a:lumMod val="40000"/>
                  <a:lumOff val="60000"/>
                </a:schemeClr>
              </a:solidFill>
              <a:latin typeface="Arial Rounded MT Bold" pitchFamily="34" charset="0"/>
            </a:endParaRPr>
          </a:p>
          <a:p>
            <a:pPr marL="609600" indent="-609600">
              <a:buSzPct val="90000"/>
              <a:buFont typeface="Wingdings" pitchFamily="2" charset="2"/>
              <a:buChar char="Ø"/>
            </a:pPr>
            <a:r>
              <a:rPr lang="en-US" sz="2800" b="1" dirty="0">
                <a:solidFill>
                  <a:srgbClr val="FFFF00"/>
                </a:solidFill>
                <a:latin typeface="Arial Rounded MT Bold" pitchFamily="34" charset="0"/>
              </a:rPr>
              <a:t>If We Err </a:t>
            </a:r>
            <a:r>
              <a:rPr lang="en-US" sz="2800" b="1" dirty="0" smtClean="0">
                <a:solidFill>
                  <a:srgbClr val="FFFF00"/>
                </a:solidFill>
                <a:latin typeface="Arial Rounded MT Bold" pitchFamily="34" charset="0"/>
              </a:rPr>
              <a:t>As </a:t>
            </a:r>
            <a:r>
              <a:rPr lang="en-US" sz="2800" b="1" dirty="0">
                <a:solidFill>
                  <a:srgbClr val="FFFF00"/>
                </a:solidFill>
                <a:latin typeface="Arial Rounded MT Bold" pitchFamily="34" charset="0"/>
              </a:rPr>
              <a:t>A Christian: Repent and Pray </a:t>
            </a:r>
            <a:r>
              <a:rPr lang="en-US" sz="2800" b="1" dirty="0" smtClean="0">
                <a:solidFill>
                  <a:srgbClr val="FFFF00"/>
                </a:solidFill>
                <a:latin typeface="Arial Rounded MT Bold" pitchFamily="34" charset="0"/>
              </a:rPr>
              <a:t>God,  </a:t>
            </a:r>
            <a:r>
              <a:rPr lang="en-US" sz="2400" b="1" dirty="0">
                <a:solidFill>
                  <a:schemeClr val="bg2">
                    <a:lumMod val="40000"/>
                    <a:lumOff val="60000"/>
                  </a:schemeClr>
                </a:solidFill>
                <a:latin typeface="Arial Rounded MT Bold" pitchFamily="34" charset="0"/>
              </a:rPr>
              <a:t>Acts 8:22</a:t>
            </a:r>
            <a:endParaRPr lang="en-US" sz="2800" b="1" dirty="0">
              <a:solidFill>
                <a:schemeClr val="bg2">
                  <a:lumMod val="40000"/>
                  <a:lumOff val="60000"/>
                </a:schemeClr>
              </a:solidFill>
              <a:latin typeface="Arial Rounded MT Bold"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slide(fromBottom)">
                                      <p:cBhvr>
                                        <p:cTn id="7" dur="500"/>
                                        <p:tgtEl>
                                          <p:spTgt spid="10242"/>
                                        </p:tgtEl>
                                      </p:cBhvr>
                                    </p:animEffect>
                                  </p:childTnLst>
                                </p:cTn>
                              </p:par>
                            </p:childTnLst>
                          </p:cTn>
                        </p:par>
                        <p:par>
                          <p:cTn id="8" fill="hold">
                            <p:stCondLst>
                              <p:cond delay="500"/>
                            </p:stCondLst>
                            <p:childTnLst>
                              <p:par>
                                <p:cTn id="9" presetID="17" presetClass="entr" presetSubtype="8" fill="hold" grpId="0" nodeType="afterEffect">
                                  <p:stCondLst>
                                    <p:cond delay="1000"/>
                                  </p:stCondLst>
                                  <p:childTnLst>
                                    <p:set>
                                      <p:cBhvr>
                                        <p:cTn id="10" dur="1" fill="hold">
                                          <p:stCondLst>
                                            <p:cond delay="0"/>
                                          </p:stCondLst>
                                        </p:cTn>
                                        <p:tgtEl>
                                          <p:spTgt spid="10243">
                                            <p:txEl>
                                              <p:pRg st="0" end="0"/>
                                            </p:txEl>
                                          </p:spTgt>
                                        </p:tgtEl>
                                        <p:attrNameLst>
                                          <p:attrName>style.visibility</p:attrName>
                                        </p:attrNameLst>
                                      </p:cBhvr>
                                      <p:to>
                                        <p:strVal val="visible"/>
                                      </p:to>
                                    </p:set>
                                    <p:anim calcmode="lin" valueType="num">
                                      <p:cBhvr>
                                        <p:cTn id="11" dur="1000" fill="hold"/>
                                        <p:tgtEl>
                                          <p:spTgt spid="10243">
                                            <p:txEl>
                                              <p:pRg st="0" end="0"/>
                                            </p:txEl>
                                          </p:spTgt>
                                        </p:tgtEl>
                                        <p:attrNameLst>
                                          <p:attrName>ppt_x</p:attrName>
                                        </p:attrNameLst>
                                      </p:cBhvr>
                                      <p:tavLst>
                                        <p:tav tm="0">
                                          <p:val>
                                            <p:strVal val="#ppt_x-#ppt_w/2"/>
                                          </p:val>
                                        </p:tav>
                                        <p:tav tm="100000">
                                          <p:val>
                                            <p:strVal val="#ppt_x"/>
                                          </p:val>
                                        </p:tav>
                                      </p:tavLst>
                                    </p:anim>
                                    <p:anim calcmode="lin" valueType="num">
                                      <p:cBhvr>
                                        <p:cTn id="12" dur="1000" fill="hold"/>
                                        <p:tgtEl>
                                          <p:spTgt spid="10243">
                                            <p:txEl>
                                              <p:pRg st="0" end="0"/>
                                            </p:txEl>
                                          </p:spTgt>
                                        </p:tgtEl>
                                        <p:attrNameLst>
                                          <p:attrName>ppt_y</p:attrName>
                                        </p:attrNameLst>
                                      </p:cBhvr>
                                      <p:tavLst>
                                        <p:tav tm="0">
                                          <p:val>
                                            <p:strVal val="#ppt_y"/>
                                          </p:val>
                                        </p:tav>
                                        <p:tav tm="100000">
                                          <p:val>
                                            <p:strVal val="#ppt_y"/>
                                          </p:val>
                                        </p:tav>
                                      </p:tavLst>
                                    </p:anim>
                                    <p:anim calcmode="lin" valueType="num">
                                      <p:cBhvr>
                                        <p:cTn id="13" dur="10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024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2500"/>
                            </p:stCondLst>
                            <p:childTnLst>
                              <p:par>
                                <p:cTn id="16" presetID="17" presetClass="entr" presetSubtype="8" fill="hold" grpId="0" nodeType="afterEffect">
                                  <p:stCondLst>
                                    <p:cond delay="100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p:cTn id="18" dur="1000" fill="hold"/>
                                        <p:tgtEl>
                                          <p:spTgt spid="10243">
                                            <p:txEl>
                                              <p:pRg st="1" end="1"/>
                                            </p:txEl>
                                          </p:spTgt>
                                        </p:tgtEl>
                                        <p:attrNameLst>
                                          <p:attrName>ppt_x</p:attrName>
                                        </p:attrNameLst>
                                      </p:cBhvr>
                                      <p:tavLst>
                                        <p:tav tm="0">
                                          <p:val>
                                            <p:strVal val="#ppt_x-#ppt_w/2"/>
                                          </p:val>
                                        </p:tav>
                                        <p:tav tm="100000">
                                          <p:val>
                                            <p:strVal val="#ppt_x"/>
                                          </p:val>
                                        </p:tav>
                                      </p:tavLst>
                                    </p:anim>
                                    <p:anim calcmode="lin" valueType="num">
                                      <p:cBhvr>
                                        <p:cTn id="19" dur="1000" fill="hold"/>
                                        <p:tgtEl>
                                          <p:spTgt spid="10243">
                                            <p:txEl>
                                              <p:pRg st="1" end="1"/>
                                            </p:txEl>
                                          </p:spTgt>
                                        </p:tgtEl>
                                        <p:attrNameLst>
                                          <p:attrName>ppt_y</p:attrName>
                                        </p:attrNameLst>
                                      </p:cBhvr>
                                      <p:tavLst>
                                        <p:tav tm="0">
                                          <p:val>
                                            <p:strVal val="#ppt_y"/>
                                          </p:val>
                                        </p:tav>
                                        <p:tav tm="100000">
                                          <p:val>
                                            <p:strVal val="#ppt_y"/>
                                          </p:val>
                                        </p:tav>
                                      </p:tavLst>
                                    </p:anim>
                                    <p:anim calcmode="lin" valueType="num">
                                      <p:cBhvr>
                                        <p:cTn id="20" dur="10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024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4500"/>
                            </p:stCondLst>
                            <p:childTnLst>
                              <p:par>
                                <p:cTn id="23" presetID="17" presetClass="entr" presetSubtype="8" fill="hold" grpId="0" nodeType="afterEffect">
                                  <p:stCondLst>
                                    <p:cond delay="100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p:cTn id="25" dur="1000" fill="hold"/>
                                        <p:tgtEl>
                                          <p:spTgt spid="10243">
                                            <p:txEl>
                                              <p:pRg st="2" end="2"/>
                                            </p:txEl>
                                          </p:spTgt>
                                        </p:tgtEl>
                                        <p:attrNameLst>
                                          <p:attrName>ppt_x</p:attrName>
                                        </p:attrNameLst>
                                      </p:cBhvr>
                                      <p:tavLst>
                                        <p:tav tm="0">
                                          <p:val>
                                            <p:strVal val="#ppt_x-#ppt_w/2"/>
                                          </p:val>
                                        </p:tav>
                                        <p:tav tm="100000">
                                          <p:val>
                                            <p:strVal val="#ppt_x"/>
                                          </p:val>
                                        </p:tav>
                                      </p:tavLst>
                                    </p:anim>
                                    <p:anim calcmode="lin" valueType="num">
                                      <p:cBhvr>
                                        <p:cTn id="26" dur="1000" fill="hold"/>
                                        <p:tgtEl>
                                          <p:spTgt spid="10243">
                                            <p:txEl>
                                              <p:pRg st="2" end="2"/>
                                            </p:txEl>
                                          </p:spTgt>
                                        </p:tgtEl>
                                        <p:attrNameLst>
                                          <p:attrName>ppt_y</p:attrName>
                                        </p:attrNameLst>
                                      </p:cBhvr>
                                      <p:tavLst>
                                        <p:tav tm="0">
                                          <p:val>
                                            <p:strVal val="#ppt_y"/>
                                          </p:val>
                                        </p:tav>
                                        <p:tav tm="100000">
                                          <p:val>
                                            <p:strVal val="#ppt_y"/>
                                          </p:val>
                                        </p:tav>
                                      </p:tavLst>
                                    </p:anim>
                                    <p:anim calcmode="lin" valueType="num">
                                      <p:cBhvr>
                                        <p:cTn id="27" dur="10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10243">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6500"/>
                            </p:stCondLst>
                            <p:childTnLst>
                              <p:par>
                                <p:cTn id="30" presetID="17" presetClass="entr" presetSubtype="8" fill="hold" grpId="0" nodeType="afterEffect">
                                  <p:stCondLst>
                                    <p:cond delay="1000"/>
                                  </p:stCondLst>
                                  <p:childTnLst>
                                    <p:set>
                                      <p:cBhvr>
                                        <p:cTn id="31" dur="1" fill="hold">
                                          <p:stCondLst>
                                            <p:cond delay="0"/>
                                          </p:stCondLst>
                                        </p:cTn>
                                        <p:tgtEl>
                                          <p:spTgt spid="10243">
                                            <p:txEl>
                                              <p:pRg st="3" end="3"/>
                                            </p:txEl>
                                          </p:spTgt>
                                        </p:tgtEl>
                                        <p:attrNameLst>
                                          <p:attrName>style.visibility</p:attrName>
                                        </p:attrNameLst>
                                      </p:cBhvr>
                                      <p:to>
                                        <p:strVal val="visible"/>
                                      </p:to>
                                    </p:set>
                                    <p:anim calcmode="lin" valueType="num">
                                      <p:cBhvr>
                                        <p:cTn id="32" dur="1000" fill="hold"/>
                                        <p:tgtEl>
                                          <p:spTgt spid="10243">
                                            <p:txEl>
                                              <p:pRg st="3" end="3"/>
                                            </p:txEl>
                                          </p:spTgt>
                                        </p:tgtEl>
                                        <p:attrNameLst>
                                          <p:attrName>ppt_x</p:attrName>
                                        </p:attrNameLst>
                                      </p:cBhvr>
                                      <p:tavLst>
                                        <p:tav tm="0">
                                          <p:val>
                                            <p:strVal val="#ppt_x-#ppt_w/2"/>
                                          </p:val>
                                        </p:tav>
                                        <p:tav tm="100000">
                                          <p:val>
                                            <p:strVal val="#ppt_x"/>
                                          </p:val>
                                        </p:tav>
                                      </p:tavLst>
                                    </p:anim>
                                    <p:anim calcmode="lin" valueType="num">
                                      <p:cBhvr>
                                        <p:cTn id="33" dur="1000" fill="hold"/>
                                        <p:tgtEl>
                                          <p:spTgt spid="10243">
                                            <p:txEl>
                                              <p:pRg st="3" end="3"/>
                                            </p:txEl>
                                          </p:spTgt>
                                        </p:tgtEl>
                                        <p:attrNameLst>
                                          <p:attrName>ppt_y</p:attrName>
                                        </p:attrNameLst>
                                      </p:cBhvr>
                                      <p:tavLst>
                                        <p:tav tm="0">
                                          <p:val>
                                            <p:strVal val="#ppt_y"/>
                                          </p:val>
                                        </p:tav>
                                        <p:tav tm="100000">
                                          <p:val>
                                            <p:strVal val="#ppt_y"/>
                                          </p:val>
                                        </p:tav>
                                      </p:tavLst>
                                    </p:anim>
                                    <p:anim calcmode="lin" valueType="num">
                                      <p:cBhvr>
                                        <p:cTn id="34" dur="10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10243">
                                            <p:txEl>
                                              <p:pRg st="3" end="3"/>
                                            </p:txEl>
                                          </p:spTgt>
                                        </p:tgtEl>
                                        <p:attrNameLst>
                                          <p:attrName>ppt_h</p:attrName>
                                        </p:attrNameLst>
                                      </p:cBhvr>
                                      <p:tavLst>
                                        <p:tav tm="0">
                                          <p:val>
                                            <p:strVal val="#ppt_h"/>
                                          </p:val>
                                        </p:tav>
                                        <p:tav tm="100000">
                                          <p:val>
                                            <p:strVal val="#ppt_h"/>
                                          </p:val>
                                        </p:tav>
                                      </p:tavLst>
                                    </p:anim>
                                  </p:childTnLst>
                                </p:cTn>
                              </p:par>
                            </p:childTnLst>
                          </p:cTn>
                        </p:par>
                        <p:par>
                          <p:cTn id="36" fill="hold">
                            <p:stCondLst>
                              <p:cond delay="8500"/>
                            </p:stCondLst>
                            <p:childTnLst>
                              <p:par>
                                <p:cTn id="37" presetID="17" presetClass="entr" presetSubtype="8" fill="hold" grpId="0" nodeType="afterEffect">
                                  <p:stCondLst>
                                    <p:cond delay="1000"/>
                                  </p:stCondLst>
                                  <p:childTnLst>
                                    <p:set>
                                      <p:cBhvr>
                                        <p:cTn id="38" dur="1" fill="hold">
                                          <p:stCondLst>
                                            <p:cond delay="0"/>
                                          </p:stCondLst>
                                        </p:cTn>
                                        <p:tgtEl>
                                          <p:spTgt spid="10243">
                                            <p:txEl>
                                              <p:pRg st="4" end="4"/>
                                            </p:txEl>
                                          </p:spTgt>
                                        </p:tgtEl>
                                        <p:attrNameLst>
                                          <p:attrName>style.visibility</p:attrName>
                                        </p:attrNameLst>
                                      </p:cBhvr>
                                      <p:to>
                                        <p:strVal val="visible"/>
                                      </p:to>
                                    </p:set>
                                    <p:anim calcmode="lin" valueType="num">
                                      <p:cBhvr>
                                        <p:cTn id="39" dur="1000" fill="hold"/>
                                        <p:tgtEl>
                                          <p:spTgt spid="10243">
                                            <p:txEl>
                                              <p:pRg st="4" end="4"/>
                                            </p:txEl>
                                          </p:spTgt>
                                        </p:tgtEl>
                                        <p:attrNameLst>
                                          <p:attrName>ppt_x</p:attrName>
                                        </p:attrNameLst>
                                      </p:cBhvr>
                                      <p:tavLst>
                                        <p:tav tm="0">
                                          <p:val>
                                            <p:strVal val="#ppt_x-#ppt_w/2"/>
                                          </p:val>
                                        </p:tav>
                                        <p:tav tm="100000">
                                          <p:val>
                                            <p:strVal val="#ppt_x"/>
                                          </p:val>
                                        </p:tav>
                                      </p:tavLst>
                                    </p:anim>
                                    <p:anim calcmode="lin" valueType="num">
                                      <p:cBhvr>
                                        <p:cTn id="40" dur="1000" fill="hold"/>
                                        <p:tgtEl>
                                          <p:spTgt spid="10243">
                                            <p:txEl>
                                              <p:pRg st="4" end="4"/>
                                            </p:txEl>
                                          </p:spTgt>
                                        </p:tgtEl>
                                        <p:attrNameLst>
                                          <p:attrName>ppt_y</p:attrName>
                                        </p:attrNameLst>
                                      </p:cBhvr>
                                      <p:tavLst>
                                        <p:tav tm="0">
                                          <p:val>
                                            <p:strVal val="#ppt_y"/>
                                          </p:val>
                                        </p:tav>
                                        <p:tav tm="100000">
                                          <p:val>
                                            <p:strVal val="#ppt_y"/>
                                          </p:val>
                                        </p:tav>
                                      </p:tavLst>
                                    </p:anim>
                                    <p:anim calcmode="lin" valueType="num">
                                      <p:cBhvr>
                                        <p:cTn id="41" dur="10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10243">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10500"/>
                            </p:stCondLst>
                            <p:childTnLst>
                              <p:par>
                                <p:cTn id="44" presetID="17" presetClass="entr" presetSubtype="8" fill="hold" grpId="0" nodeType="afterEffect">
                                  <p:stCondLst>
                                    <p:cond delay="1000"/>
                                  </p:stCondLst>
                                  <p:childTnLst>
                                    <p:set>
                                      <p:cBhvr>
                                        <p:cTn id="45" dur="1" fill="hold">
                                          <p:stCondLst>
                                            <p:cond delay="0"/>
                                          </p:stCondLst>
                                        </p:cTn>
                                        <p:tgtEl>
                                          <p:spTgt spid="10243">
                                            <p:txEl>
                                              <p:pRg st="5" end="5"/>
                                            </p:txEl>
                                          </p:spTgt>
                                        </p:tgtEl>
                                        <p:attrNameLst>
                                          <p:attrName>style.visibility</p:attrName>
                                        </p:attrNameLst>
                                      </p:cBhvr>
                                      <p:to>
                                        <p:strVal val="visible"/>
                                      </p:to>
                                    </p:set>
                                    <p:anim calcmode="lin" valueType="num">
                                      <p:cBhvr>
                                        <p:cTn id="46" dur="1000" fill="hold"/>
                                        <p:tgtEl>
                                          <p:spTgt spid="10243">
                                            <p:txEl>
                                              <p:pRg st="5" end="5"/>
                                            </p:txEl>
                                          </p:spTgt>
                                        </p:tgtEl>
                                        <p:attrNameLst>
                                          <p:attrName>ppt_x</p:attrName>
                                        </p:attrNameLst>
                                      </p:cBhvr>
                                      <p:tavLst>
                                        <p:tav tm="0">
                                          <p:val>
                                            <p:strVal val="#ppt_x-#ppt_w/2"/>
                                          </p:val>
                                        </p:tav>
                                        <p:tav tm="100000">
                                          <p:val>
                                            <p:strVal val="#ppt_x"/>
                                          </p:val>
                                        </p:tav>
                                      </p:tavLst>
                                    </p:anim>
                                    <p:anim calcmode="lin" valueType="num">
                                      <p:cBhvr>
                                        <p:cTn id="47" dur="1000" fill="hold"/>
                                        <p:tgtEl>
                                          <p:spTgt spid="10243">
                                            <p:txEl>
                                              <p:pRg st="5" end="5"/>
                                            </p:txEl>
                                          </p:spTgt>
                                        </p:tgtEl>
                                        <p:attrNameLst>
                                          <p:attrName>ppt_y</p:attrName>
                                        </p:attrNameLst>
                                      </p:cBhvr>
                                      <p:tavLst>
                                        <p:tav tm="0">
                                          <p:val>
                                            <p:strVal val="#ppt_y"/>
                                          </p:val>
                                        </p:tav>
                                        <p:tav tm="100000">
                                          <p:val>
                                            <p:strVal val="#ppt_y"/>
                                          </p:val>
                                        </p:tav>
                                      </p:tavLst>
                                    </p:anim>
                                    <p:anim calcmode="lin" valueType="num">
                                      <p:cBhvr>
                                        <p:cTn id="48" dur="10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10243">
                                            <p:txEl>
                                              <p:pRg st="5" end="5"/>
                                            </p:txEl>
                                          </p:spTgt>
                                        </p:tgtEl>
                                        <p:attrNameLst>
                                          <p:attrName>ppt_h</p:attrName>
                                        </p:attrNameLst>
                                      </p:cBhvr>
                                      <p:tavLst>
                                        <p:tav tm="0">
                                          <p:val>
                                            <p:strVal val="#ppt_h"/>
                                          </p:val>
                                        </p:tav>
                                        <p:tav tm="100000">
                                          <p:val>
                                            <p:strVal val="#ppt_h"/>
                                          </p:val>
                                        </p:tav>
                                      </p:tavLst>
                                    </p:anim>
                                  </p:childTnLst>
                                </p:cTn>
                              </p:par>
                            </p:childTnLst>
                          </p:cTn>
                        </p:par>
                        <p:par>
                          <p:cTn id="50" fill="hold">
                            <p:stCondLst>
                              <p:cond delay="12500"/>
                            </p:stCondLst>
                            <p:childTnLst>
                              <p:par>
                                <p:cTn id="51" presetID="17" presetClass="entr" presetSubtype="8" fill="hold" grpId="0" nodeType="afterEffect">
                                  <p:stCondLst>
                                    <p:cond delay="1000"/>
                                  </p:stCondLst>
                                  <p:childTnLst>
                                    <p:set>
                                      <p:cBhvr>
                                        <p:cTn id="52" dur="1" fill="hold">
                                          <p:stCondLst>
                                            <p:cond delay="0"/>
                                          </p:stCondLst>
                                        </p:cTn>
                                        <p:tgtEl>
                                          <p:spTgt spid="10243">
                                            <p:txEl>
                                              <p:pRg st="6" end="6"/>
                                            </p:txEl>
                                          </p:spTgt>
                                        </p:tgtEl>
                                        <p:attrNameLst>
                                          <p:attrName>style.visibility</p:attrName>
                                        </p:attrNameLst>
                                      </p:cBhvr>
                                      <p:to>
                                        <p:strVal val="visible"/>
                                      </p:to>
                                    </p:set>
                                    <p:anim calcmode="lin" valueType="num">
                                      <p:cBhvr>
                                        <p:cTn id="53" dur="1000" fill="hold"/>
                                        <p:tgtEl>
                                          <p:spTgt spid="10243">
                                            <p:txEl>
                                              <p:pRg st="6" end="6"/>
                                            </p:txEl>
                                          </p:spTgt>
                                        </p:tgtEl>
                                        <p:attrNameLst>
                                          <p:attrName>ppt_x</p:attrName>
                                        </p:attrNameLst>
                                      </p:cBhvr>
                                      <p:tavLst>
                                        <p:tav tm="0">
                                          <p:val>
                                            <p:strVal val="#ppt_x-#ppt_w/2"/>
                                          </p:val>
                                        </p:tav>
                                        <p:tav tm="100000">
                                          <p:val>
                                            <p:strVal val="#ppt_x"/>
                                          </p:val>
                                        </p:tav>
                                      </p:tavLst>
                                    </p:anim>
                                    <p:anim calcmode="lin" valueType="num">
                                      <p:cBhvr>
                                        <p:cTn id="54" dur="1000" fill="hold"/>
                                        <p:tgtEl>
                                          <p:spTgt spid="10243">
                                            <p:txEl>
                                              <p:pRg st="6" end="6"/>
                                            </p:txEl>
                                          </p:spTgt>
                                        </p:tgtEl>
                                        <p:attrNameLst>
                                          <p:attrName>ppt_y</p:attrName>
                                        </p:attrNameLst>
                                      </p:cBhvr>
                                      <p:tavLst>
                                        <p:tav tm="0">
                                          <p:val>
                                            <p:strVal val="#ppt_y"/>
                                          </p:val>
                                        </p:tav>
                                        <p:tav tm="100000">
                                          <p:val>
                                            <p:strVal val="#ppt_y"/>
                                          </p:val>
                                        </p:tav>
                                      </p:tavLst>
                                    </p:anim>
                                    <p:anim calcmode="lin" valueType="num">
                                      <p:cBhvr>
                                        <p:cTn id="55" dur="1000" fill="hold"/>
                                        <p:tgtEl>
                                          <p:spTgt spid="1024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0243">
                                            <p:txEl>
                                              <p:pRg st="6" end="6"/>
                                            </p:txEl>
                                          </p:spTgt>
                                        </p:tgtEl>
                                        <p:attrNameLst>
                                          <p:attrName>ppt_h</p:attrName>
                                        </p:attrNameLst>
                                      </p:cBhvr>
                                      <p:tavLst>
                                        <p:tav tm="0">
                                          <p:val>
                                            <p:strVal val="#ppt_h"/>
                                          </p:val>
                                        </p:tav>
                                        <p:tav tm="100000">
                                          <p:val>
                                            <p:strVal val="#ppt_h"/>
                                          </p:val>
                                        </p:tav>
                                      </p:tavLst>
                                    </p:anim>
                                  </p:childTnLst>
                                </p:cTn>
                              </p:par>
                            </p:childTnLst>
                          </p:cTn>
                        </p:par>
                        <p:par>
                          <p:cTn id="57" fill="hold">
                            <p:stCondLst>
                              <p:cond delay="14500"/>
                            </p:stCondLst>
                            <p:childTnLst>
                              <p:par>
                                <p:cTn id="58" presetID="17" presetClass="entr" presetSubtype="8" fill="hold" grpId="0" nodeType="afterEffect">
                                  <p:stCondLst>
                                    <p:cond delay="1000"/>
                                  </p:stCondLst>
                                  <p:childTnLst>
                                    <p:set>
                                      <p:cBhvr>
                                        <p:cTn id="59" dur="1" fill="hold">
                                          <p:stCondLst>
                                            <p:cond delay="0"/>
                                          </p:stCondLst>
                                        </p:cTn>
                                        <p:tgtEl>
                                          <p:spTgt spid="10243">
                                            <p:txEl>
                                              <p:pRg st="7" end="7"/>
                                            </p:txEl>
                                          </p:spTgt>
                                        </p:tgtEl>
                                        <p:attrNameLst>
                                          <p:attrName>style.visibility</p:attrName>
                                        </p:attrNameLst>
                                      </p:cBhvr>
                                      <p:to>
                                        <p:strVal val="visible"/>
                                      </p:to>
                                    </p:set>
                                    <p:anim calcmode="lin" valueType="num">
                                      <p:cBhvr>
                                        <p:cTn id="60" dur="1000" fill="hold"/>
                                        <p:tgtEl>
                                          <p:spTgt spid="10243">
                                            <p:txEl>
                                              <p:pRg st="7" end="7"/>
                                            </p:txEl>
                                          </p:spTgt>
                                        </p:tgtEl>
                                        <p:attrNameLst>
                                          <p:attrName>ppt_x</p:attrName>
                                        </p:attrNameLst>
                                      </p:cBhvr>
                                      <p:tavLst>
                                        <p:tav tm="0">
                                          <p:val>
                                            <p:strVal val="#ppt_x-#ppt_w/2"/>
                                          </p:val>
                                        </p:tav>
                                        <p:tav tm="100000">
                                          <p:val>
                                            <p:strVal val="#ppt_x"/>
                                          </p:val>
                                        </p:tav>
                                      </p:tavLst>
                                    </p:anim>
                                    <p:anim calcmode="lin" valueType="num">
                                      <p:cBhvr>
                                        <p:cTn id="61" dur="1000" fill="hold"/>
                                        <p:tgtEl>
                                          <p:spTgt spid="10243">
                                            <p:txEl>
                                              <p:pRg st="7" end="7"/>
                                            </p:txEl>
                                          </p:spTgt>
                                        </p:tgtEl>
                                        <p:attrNameLst>
                                          <p:attrName>ppt_y</p:attrName>
                                        </p:attrNameLst>
                                      </p:cBhvr>
                                      <p:tavLst>
                                        <p:tav tm="0">
                                          <p:val>
                                            <p:strVal val="#ppt_y"/>
                                          </p:val>
                                        </p:tav>
                                        <p:tav tm="100000">
                                          <p:val>
                                            <p:strVal val="#ppt_y"/>
                                          </p:val>
                                        </p:tav>
                                      </p:tavLst>
                                    </p:anim>
                                    <p:anim calcmode="lin" valueType="num">
                                      <p:cBhvr>
                                        <p:cTn id="62" dur="1000" fill="hold"/>
                                        <p:tgtEl>
                                          <p:spTgt spid="10243">
                                            <p:txEl>
                                              <p:pRg st="7" end="7"/>
                                            </p:txEl>
                                          </p:spTgt>
                                        </p:tgtEl>
                                        <p:attrNameLst>
                                          <p:attrName>ppt_w</p:attrName>
                                        </p:attrNameLst>
                                      </p:cBhvr>
                                      <p:tavLst>
                                        <p:tav tm="0">
                                          <p:val>
                                            <p:fltVal val="0"/>
                                          </p:val>
                                        </p:tav>
                                        <p:tav tm="100000">
                                          <p:val>
                                            <p:strVal val="#ppt_w"/>
                                          </p:val>
                                        </p:tav>
                                      </p:tavLst>
                                    </p:anim>
                                    <p:anim calcmode="lin" valueType="num">
                                      <p:cBhvr>
                                        <p:cTn id="63" dur="1000" fill="hold"/>
                                        <p:tgtEl>
                                          <p:spTgt spid="1024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advAuto="10000"/>
    </p:bldLst>
  </p:timing>
</p:sld>
</file>

<file path=ppt/theme/theme1.xml><?xml version="1.0" encoding="utf-8"?>
<a:theme xmlns:a="http://schemas.openxmlformats.org/drawingml/2006/main" name="1_Brushed metal and curves - Teal Segoe">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DEA0D9-8046-43CD-8A10-923443DDBE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1_Brushed metal and curves - Teal Segoe</Template>
  <TotalTime>1765</TotalTime>
  <Words>317</Words>
  <Application>Microsoft Office PowerPoint</Application>
  <PresentationFormat>On-screen Show (4:3)</PresentationFormat>
  <Paragraphs>36</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1_Brushed metal and curves - Teal Segoe</vt:lpstr>
      <vt:lpstr>White with Courier font for code slides</vt:lpstr>
      <vt:lpstr>“The Source of Eternal Salvation”</vt:lpstr>
      <vt:lpstr>Qualifications of High Priests </vt:lpstr>
      <vt:lpstr>Our High Priest, vs.7-10</vt:lpstr>
      <vt:lpstr>The Plan of Salvation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Owner</dc:creator>
  <cp:keywords/>
  <cp:lastModifiedBy>Danny McKibben</cp:lastModifiedBy>
  <cp:revision>43</cp:revision>
  <dcterms:created xsi:type="dcterms:W3CDTF">2016-01-14T17:16:16Z</dcterms:created>
  <dcterms:modified xsi:type="dcterms:W3CDTF">2016-01-17T13:20:39Z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TC102867279990</vt:lpwstr>
  </property>
</Properties>
</file>