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5"/>
  </p:notesMasterIdLst>
  <p:sldIdLst>
    <p:sldId id="264" r:id="rId2"/>
    <p:sldId id="257" r:id="rId3"/>
    <p:sldId id="267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33"/>
    <a:srgbClr val="6600FF"/>
    <a:srgbClr val="009999"/>
    <a:srgbClr val="FF3300"/>
    <a:srgbClr val="F8F8F8"/>
    <a:srgbClr val="FFFF99"/>
    <a:srgbClr val="FFFF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2773664-E654-4226-81AD-A4296482E0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fld id="{80F48CDC-EB7B-48F7-AFE9-0ABF06AFA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15C5E-E838-4C1A-8A49-CBE362B24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E0650-EB44-45A7-8EEF-55D8819AF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1FD8D5-5458-441B-BFEE-C8B9BB600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1CC3F-D170-4AA1-B246-0C90E97B6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79391-747D-43C6-B902-3B78F2187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F7FD-D5B1-4A9E-AFE2-0AFED6AAD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59C20-4FEC-4418-8078-DC9576508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7F924-F9B0-40A7-B422-F18E5AB30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D17FF-9517-486B-9731-9D071486F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3C3B2-0806-4248-838F-6C8DA7A92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1B0EA-AC24-4CEB-A13F-4FF15FA08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en-US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en-US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5C749F35-BCDD-4350-8BAC-AE65C661B2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066800"/>
            <a:ext cx="8610600" cy="762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The Epistle of Better Things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6705600" cy="762000"/>
          </a:xfrm>
        </p:spPr>
        <p:txBody>
          <a:bodyPr/>
          <a:lstStyle/>
          <a:p>
            <a:r>
              <a:rPr lang="en-US" sz="3200" b="1" dirty="0" smtClean="0"/>
              <a:t>A Study of the Letter to the Hebrews</a:t>
            </a:r>
            <a:endParaRPr lang="en-US" sz="3200" b="1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6868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Epistle of Better Things</a:t>
            </a:r>
            <a:b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Christ Better than the Angels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3100" b="1" dirty="0" smtClean="0">
                <a:solidFill>
                  <a:schemeClr val="bg2"/>
                </a:solidFill>
              </a:rPr>
              <a:t>God Has Spoken, Jesus God’s Prophet Today, </a:t>
            </a:r>
            <a:r>
              <a:rPr lang="en-US" sz="3100" b="1" dirty="0" smtClean="0">
                <a:solidFill>
                  <a:schemeClr val="tx1"/>
                </a:solidFill>
              </a:rPr>
              <a:t>1:1-2</a:t>
            </a:r>
          </a:p>
          <a:p>
            <a:r>
              <a:rPr lang="en-US" sz="3100" b="1" dirty="0" smtClean="0">
                <a:solidFill>
                  <a:schemeClr val="bg2"/>
                </a:solidFill>
              </a:rPr>
              <a:t>Exalted Position of Jesus, </a:t>
            </a:r>
            <a:r>
              <a:rPr lang="en-US" sz="3100" b="1" dirty="0" smtClean="0">
                <a:solidFill>
                  <a:schemeClr val="tx1"/>
                </a:solidFill>
              </a:rPr>
              <a:t>vs.3</a:t>
            </a:r>
          </a:p>
          <a:p>
            <a:r>
              <a:rPr lang="en-US" sz="3100" b="1" dirty="0" smtClean="0">
                <a:solidFill>
                  <a:schemeClr val="bg2"/>
                </a:solidFill>
              </a:rPr>
              <a:t>Angels were Held in High Esteem among Jews</a:t>
            </a:r>
          </a:p>
          <a:p>
            <a:r>
              <a:rPr lang="en-US" sz="3100" b="1" dirty="0" smtClean="0">
                <a:solidFill>
                  <a:schemeClr val="bg2"/>
                </a:solidFill>
              </a:rPr>
              <a:t>Christ Better Than Angels, </a:t>
            </a:r>
            <a:r>
              <a:rPr lang="en-US" sz="3100" b="1" dirty="0" smtClean="0">
                <a:solidFill>
                  <a:schemeClr val="tx1"/>
                </a:solidFill>
              </a:rPr>
              <a:t>vs.4-14</a:t>
            </a:r>
          </a:p>
          <a:p>
            <a:r>
              <a:rPr lang="en-US" sz="3100" b="1" dirty="0" smtClean="0">
                <a:solidFill>
                  <a:schemeClr val="bg2"/>
                </a:solidFill>
              </a:rPr>
              <a:t>Was it said of Angels?  </a:t>
            </a:r>
            <a:r>
              <a:rPr lang="en-US" sz="3100" b="1" dirty="0" smtClean="0">
                <a:solidFill>
                  <a:schemeClr val="tx1"/>
                </a:solidFill>
              </a:rPr>
              <a:t>vs.5-6</a:t>
            </a:r>
            <a:r>
              <a:rPr lang="en-US" sz="3100" b="1" dirty="0" smtClean="0">
                <a:solidFill>
                  <a:schemeClr val="bg2"/>
                </a:solidFill>
              </a:rPr>
              <a:t>  But was said, </a:t>
            </a:r>
            <a:r>
              <a:rPr lang="en-US" sz="3100" b="1" dirty="0" smtClean="0">
                <a:solidFill>
                  <a:schemeClr val="tx1"/>
                </a:solidFill>
              </a:rPr>
              <a:t>vs.7</a:t>
            </a:r>
          </a:p>
          <a:p>
            <a:r>
              <a:rPr lang="en-US" sz="3100" b="1" dirty="0" smtClean="0">
                <a:solidFill>
                  <a:schemeClr val="bg2"/>
                </a:solidFill>
              </a:rPr>
              <a:t>What said of the Son?  </a:t>
            </a:r>
            <a:r>
              <a:rPr lang="en-US" sz="3100" b="1" dirty="0" smtClean="0">
                <a:solidFill>
                  <a:schemeClr val="tx1"/>
                </a:solidFill>
              </a:rPr>
              <a:t>vs.8-12</a:t>
            </a:r>
          </a:p>
          <a:p>
            <a:r>
              <a:rPr lang="en-US" sz="3100" b="1" dirty="0" smtClean="0">
                <a:solidFill>
                  <a:schemeClr val="bg2"/>
                </a:solidFill>
              </a:rPr>
              <a:t>Did God say this of Angels?  </a:t>
            </a:r>
            <a:r>
              <a:rPr lang="en-US" sz="3100" b="1" dirty="0" smtClean="0">
                <a:solidFill>
                  <a:schemeClr val="tx1"/>
                </a:solidFill>
              </a:rPr>
              <a:t>vs.13</a:t>
            </a:r>
          </a:p>
          <a:p>
            <a:r>
              <a:rPr lang="en-US" sz="3100" b="1" dirty="0" smtClean="0">
                <a:solidFill>
                  <a:schemeClr val="bg2"/>
                </a:solidFill>
              </a:rPr>
              <a:t>What Position Angels Serve?  </a:t>
            </a:r>
            <a:r>
              <a:rPr lang="en-US" sz="3100" b="1" dirty="0" smtClean="0">
                <a:solidFill>
                  <a:schemeClr val="tx1"/>
                </a:solidFill>
              </a:rPr>
              <a:t>vs.14</a:t>
            </a:r>
          </a:p>
          <a:p>
            <a:endParaRPr lang="en-US" sz="3100" b="1" dirty="0" smtClean="0">
              <a:solidFill>
                <a:schemeClr val="bg2"/>
              </a:solidFill>
            </a:endParaRPr>
          </a:p>
          <a:p>
            <a:endParaRPr lang="en-US" sz="3100" b="1" dirty="0" smtClean="0">
              <a:solidFill>
                <a:schemeClr val="bg2"/>
              </a:solidFill>
            </a:endParaRPr>
          </a:p>
          <a:p>
            <a:endParaRPr lang="en-US" sz="3100" b="1" dirty="0" smtClean="0">
              <a:solidFill>
                <a:schemeClr val="bg2"/>
              </a:solidFill>
            </a:endParaRPr>
          </a:p>
          <a:p>
            <a:endParaRPr lang="en-US" sz="31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 rot="18426453">
            <a:off x="3447308" y="2994902"/>
            <a:ext cx="53173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Ladder to Eternity</a:t>
            </a:r>
            <a:endParaRPr lang="en-US" sz="3200" dirty="0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5" name="AutoShape 7"/>
          <p:cNvSpPr>
            <a:spLocks/>
          </p:cNvSpPr>
          <p:nvPr/>
        </p:nvSpPr>
        <p:spPr bwMode="auto">
          <a:xfrm>
            <a:off x="838200" y="4038600"/>
            <a:ext cx="1752600" cy="457200"/>
          </a:xfrm>
          <a:prstGeom prst="borderCallout1">
            <a:avLst>
              <a:gd name="adj1" fmla="val 25000"/>
              <a:gd name="adj2" fmla="val 104000"/>
              <a:gd name="adj3" fmla="val 108775"/>
              <a:gd name="adj4" fmla="val 177219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Believe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6" name="AutoShape 8"/>
          <p:cNvSpPr>
            <a:spLocks/>
          </p:cNvSpPr>
          <p:nvPr/>
        </p:nvSpPr>
        <p:spPr bwMode="auto">
          <a:xfrm>
            <a:off x="762000" y="5029200"/>
            <a:ext cx="1219200" cy="457200"/>
          </a:xfrm>
          <a:prstGeom prst="borderCallout1">
            <a:avLst>
              <a:gd name="adj1" fmla="val 25000"/>
              <a:gd name="adj2" fmla="val 106250"/>
              <a:gd name="adj3" fmla="val 41636"/>
              <a:gd name="adj4" fmla="val 218182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Hear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8" name="AutoShape 10"/>
          <p:cNvSpPr>
            <a:spLocks/>
          </p:cNvSpPr>
          <p:nvPr/>
        </p:nvSpPr>
        <p:spPr bwMode="auto">
          <a:xfrm>
            <a:off x="990600" y="3048000"/>
            <a:ext cx="2057400" cy="457200"/>
          </a:xfrm>
          <a:prstGeom prst="borderCallout1">
            <a:avLst>
              <a:gd name="adj1" fmla="val 25000"/>
              <a:gd name="adj2" fmla="val 103704"/>
              <a:gd name="adj3" fmla="val 151516"/>
              <a:gd name="adj4" fmla="val 163168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Repentance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9" name="AutoShape 11"/>
          <p:cNvSpPr>
            <a:spLocks/>
          </p:cNvSpPr>
          <p:nvPr/>
        </p:nvSpPr>
        <p:spPr bwMode="auto">
          <a:xfrm>
            <a:off x="1219200" y="2286000"/>
            <a:ext cx="2133600" cy="457200"/>
          </a:xfrm>
          <a:prstGeom prst="borderCallout1">
            <a:avLst>
              <a:gd name="adj1" fmla="val 25000"/>
              <a:gd name="adj2" fmla="val 104764"/>
              <a:gd name="adj3" fmla="val 165594"/>
              <a:gd name="adj4" fmla="val 166882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Confession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0" name="AutoShape 12"/>
          <p:cNvSpPr>
            <a:spLocks/>
          </p:cNvSpPr>
          <p:nvPr/>
        </p:nvSpPr>
        <p:spPr bwMode="auto">
          <a:xfrm>
            <a:off x="1752600" y="1447800"/>
            <a:ext cx="1752600" cy="457200"/>
          </a:xfrm>
          <a:prstGeom prst="borderCallout1">
            <a:avLst>
              <a:gd name="adj1" fmla="val 25000"/>
              <a:gd name="adj2" fmla="val 104347"/>
              <a:gd name="adj3" fmla="val 220897"/>
              <a:gd name="adj4" fmla="val 20942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Baptism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1" name="AutoShape 13"/>
          <p:cNvSpPr>
            <a:spLocks/>
          </p:cNvSpPr>
          <p:nvPr/>
        </p:nvSpPr>
        <p:spPr bwMode="auto">
          <a:xfrm>
            <a:off x="1219200" y="685800"/>
            <a:ext cx="2438400" cy="457200"/>
          </a:xfrm>
          <a:prstGeom prst="borderCallout1">
            <a:avLst>
              <a:gd name="adj1" fmla="val 15000"/>
              <a:gd name="adj2" fmla="val 103125"/>
              <a:gd name="adj3" fmla="val 243561"/>
              <a:gd name="adj4" fmla="val 19026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Faithfulness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410200" y="-152400"/>
            <a:ext cx="3733800" cy="1752600"/>
          </a:xfrm>
          <a:prstGeom prst="cloudCallout">
            <a:avLst>
              <a:gd name="adj1" fmla="val 509"/>
              <a:gd name="adj2" fmla="val 359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0" dirty="0" smtClean="0">
                <a:solidFill>
                  <a:srgbClr val="FF0000"/>
                </a:solidFill>
              </a:rPr>
              <a:t>A Home In Heaven</a:t>
            </a:r>
            <a:endParaRPr lang="en-US" sz="3200" b="0" i="1" dirty="0">
              <a:solidFill>
                <a:srgbClr val="FF0000"/>
              </a:solidFill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0" y="5715000"/>
            <a:ext cx="5638800" cy="1143000"/>
          </a:xfrm>
          <a:prstGeom prst="cloudCallout">
            <a:avLst>
              <a:gd name="adj1" fmla="val 509"/>
              <a:gd name="adj2" fmla="val 3590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6633"/>
                </a:solidFill>
              </a:rPr>
              <a:t>Sin</a:t>
            </a:r>
            <a:endParaRPr lang="en-US" sz="3200" b="1" i="1" dirty="0">
              <a:solidFill>
                <a:srgbClr val="FF6633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8" grpId="0" animBg="1"/>
      <p:bldP spid="2059" grpId="0" animBg="1"/>
      <p:bldP spid="2060" grpId="0" animBg="1"/>
      <p:bldP spid="2061" grpId="0" animBg="1"/>
      <p:bldP spid="20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Presentation on product or service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product or service</Template>
  <TotalTime>2973</TotalTime>
  <Words>96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Presentation on product or service</vt:lpstr>
      <vt:lpstr>The Epistle of Better Things</vt:lpstr>
      <vt:lpstr>The Epistle of Better Things  Christ Better than the Angels</vt:lpstr>
      <vt:lpstr>Slide 3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Owner</dc:creator>
  <cp:keywords/>
  <dc:description/>
  <cp:lastModifiedBy>Danny McKibben</cp:lastModifiedBy>
  <cp:revision>356</cp:revision>
  <cp:lastPrinted>1601-01-01T00:00:00Z</cp:lastPrinted>
  <dcterms:created xsi:type="dcterms:W3CDTF">2015-12-09T18:35:39Z</dcterms:created>
  <dcterms:modified xsi:type="dcterms:W3CDTF">2015-12-13T22:50:17Z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TC010178481033</vt:lpwstr>
  </property>
</Properties>
</file>