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5"/>
  </p:notesMasterIdLst>
  <p:sldIdLst>
    <p:sldId id="256" r:id="rId2"/>
    <p:sldId id="261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C2FCE-9516-4028-BBB2-9042B2CCE9AF}" type="datetimeFigureOut">
              <a:rPr lang="en-US" smtClean="0"/>
              <a:pPr/>
              <a:t>12/11/2015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105C0-17DF-456A-8CB0-C36927220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62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399363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364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36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99366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99367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99368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746FC34-6630-44C8-BBB4-40421ADD7F8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9936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2CEA15-F2BF-4F14-ABD0-1609FD5BCC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59942-6997-41CC-AC78-4DF5CEDF9F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1089E4-FC25-424D-B441-F9436EBAFC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E937C-41CC-43FB-BA41-3CD7711986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1B645-C399-4B24-986A-023F95395D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F4AF02-061C-4453-9D57-78380CA796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BB7892-096B-44D6-A71E-506A55E817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201E6-E9B2-4E06-8350-930B0BEC38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1985B8-EC24-49B2-AF0A-0B7DCECA7F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8719F-9DA9-451F-BA93-F9BD3EC54B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8338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39833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834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834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9834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834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9834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9834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676D721-B56C-4C9D-9713-6293A1ED139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ransition spd="slow">
    <p:wedg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685800" y="3276600"/>
            <a:ext cx="7848600" cy="1752600"/>
          </a:xfrm>
        </p:spPr>
        <p:txBody>
          <a:bodyPr/>
          <a:lstStyle/>
          <a:p>
            <a:r>
              <a:rPr lang="en-US" sz="3600" dirty="0" smtClean="0"/>
              <a:t>A Great Lesson on Divine Providence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>
          <a:xfrm>
            <a:off x="685800" y="838200"/>
            <a:ext cx="8077200" cy="1736725"/>
          </a:xfrm>
        </p:spPr>
        <p:txBody>
          <a:bodyPr/>
          <a:lstStyle/>
          <a:p>
            <a:r>
              <a:rPr lang="en-US" sz="6000" dirty="0" smtClean="0"/>
              <a:t>The Story of Joseph</a:t>
            </a:r>
            <a:endParaRPr lang="en-US" sz="60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0"/>
            <a:ext cx="6553200" cy="944562"/>
          </a:xfrm>
        </p:spPr>
        <p:txBody>
          <a:bodyPr/>
          <a:lstStyle/>
          <a:p>
            <a:r>
              <a:rPr lang="en-US" dirty="0" smtClean="0"/>
              <a:t>The Story of Joseph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5638800" cy="4114800"/>
          </a:xfrm>
        </p:spPr>
        <p:txBody>
          <a:bodyPr/>
          <a:lstStyle/>
          <a:p>
            <a:r>
              <a:rPr lang="en-US" dirty="0" smtClean="0"/>
              <a:t>Ch.40, Dreams of the Cupbearer and Baker</a:t>
            </a:r>
          </a:p>
          <a:p>
            <a:r>
              <a:rPr lang="en-US" dirty="0" smtClean="0"/>
              <a:t>Ch.41, Pharaoh's Dreams</a:t>
            </a:r>
          </a:p>
          <a:p>
            <a:r>
              <a:rPr lang="en-US" dirty="0" smtClean="0"/>
              <a:t>Ch.42, 10 Brothers Come</a:t>
            </a:r>
          </a:p>
          <a:p>
            <a:r>
              <a:rPr lang="en-US" dirty="0" smtClean="0"/>
              <a:t>Ch.43, Come 2</a:t>
            </a:r>
            <a:r>
              <a:rPr lang="en-US" baseline="30000" dirty="0" smtClean="0"/>
              <a:t>ND</a:t>
            </a:r>
            <a:r>
              <a:rPr lang="en-US" dirty="0" smtClean="0"/>
              <a:t> Time</a:t>
            </a:r>
          </a:p>
          <a:p>
            <a:r>
              <a:rPr lang="en-US" dirty="0" smtClean="0"/>
              <a:t>Ch.44, Plan For Benjamin </a:t>
            </a:r>
          </a:p>
          <a:p>
            <a:r>
              <a:rPr lang="en-US" dirty="0" smtClean="0"/>
              <a:t>Ch.45, Reveals Himself</a:t>
            </a:r>
            <a:endParaRPr lang="en-US" dirty="0"/>
          </a:p>
        </p:txBody>
      </p:sp>
      <p:pic>
        <p:nvPicPr>
          <p:cNvPr id="425986" name="Picture 2" descr="http://www.timeandbeing.com/Application/Doctrine/Godhead/Duality/images/JosephBroth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4267200"/>
            <a:ext cx="3768435" cy="2590800"/>
          </a:xfrm>
          <a:prstGeom prst="rect">
            <a:avLst/>
          </a:prstGeom>
          <a:noFill/>
        </p:spPr>
      </p:pic>
      <p:pic>
        <p:nvPicPr>
          <p:cNvPr id="425988" name="Picture 4" descr="Seven fat cows, seven thin cow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91250" y="-228600"/>
            <a:ext cx="2952750" cy="2952751"/>
          </a:xfrm>
          <a:prstGeom prst="rect">
            <a:avLst/>
          </a:prstGeom>
          <a:noFill/>
        </p:spPr>
      </p:pic>
      <p:pic>
        <p:nvPicPr>
          <p:cNvPr id="425990" name="Picture 6" descr="A thin, dried-out head of grain and a full, ripe head of grai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91250" y="2743200"/>
            <a:ext cx="2952750" cy="2952751"/>
          </a:xfrm>
          <a:prstGeom prst="rect">
            <a:avLst/>
          </a:prstGeom>
          <a:noFill/>
        </p:spPr>
      </p:pic>
      <p:pic>
        <p:nvPicPr>
          <p:cNvPr id="425992" name="Picture 8" descr="https://upload.wikimedia.org/wikipedia/commons/3/34/Joseph_made_ruler_in_egyp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228600"/>
            <a:ext cx="3084189" cy="3733800"/>
          </a:xfrm>
          <a:prstGeom prst="rect">
            <a:avLst/>
          </a:prstGeom>
          <a:noFill/>
        </p:spPr>
      </p:pic>
      <p:pic>
        <p:nvPicPr>
          <p:cNvPr id="8" name="Picture 2" descr="https://encrypted-tbn0.gstatic.com/images?q=tbn:ANd9GcRh2cmf5fPtUMDCINgkuODNOKd01w08IHYPVkijMzVdJq0QNCLpaQ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75837" y="0"/>
            <a:ext cx="3368163" cy="4114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25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25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4259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4259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5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25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25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86800" cy="52578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ClrTx/>
              <a:buSzPct val="89000"/>
              <a:buFont typeface="Wingdings" pitchFamily="2" charset="2"/>
              <a:buAutoNum type="arabicPeriod"/>
            </a:pPr>
            <a:r>
              <a:rPr lang="en-US" sz="2800" b="1" dirty="0"/>
              <a:t>Hear the Gospel of Christ,  Acts 18:8</a:t>
            </a:r>
          </a:p>
          <a:p>
            <a:pPr marL="609600" indent="-609600">
              <a:lnSpc>
                <a:spcPct val="90000"/>
              </a:lnSpc>
              <a:buClrTx/>
              <a:buSzPct val="89000"/>
              <a:buFont typeface="Wingdings" pitchFamily="2" charset="2"/>
              <a:buAutoNum type="arabicPeriod"/>
            </a:pPr>
            <a:r>
              <a:rPr lang="en-US" sz="2800" b="1" dirty="0"/>
              <a:t>Believe in Jesus Christ   </a:t>
            </a:r>
            <a:r>
              <a:rPr lang="en-US" sz="2800" b="1" dirty="0" smtClean="0"/>
              <a:t>Acts 16:31</a:t>
            </a:r>
            <a:endParaRPr lang="en-US" sz="2800" b="1" dirty="0"/>
          </a:p>
          <a:p>
            <a:pPr marL="609600" indent="-609600">
              <a:lnSpc>
                <a:spcPct val="90000"/>
              </a:lnSpc>
              <a:buClrTx/>
              <a:buSzPct val="89000"/>
              <a:buFont typeface="Wingdings" pitchFamily="2" charset="2"/>
              <a:buAutoNum type="arabicPeriod"/>
            </a:pPr>
            <a:r>
              <a:rPr lang="en-US" sz="2800" b="1" dirty="0"/>
              <a:t>Repent and Turn to God,  Acts 2:38</a:t>
            </a:r>
          </a:p>
          <a:p>
            <a:pPr marL="609600" indent="-609600">
              <a:lnSpc>
                <a:spcPct val="90000"/>
              </a:lnSpc>
              <a:buClrTx/>
              <a:buSzPct val="89000"/>
              <a:buFont typeface="Wingdings" pitchFamily="2" charset="2"/>
              <a:buAutoNum type="arabicPeriod"/>
            </a:pPr>
            <a:r>
              <a:rPr lang="en-US" sz="2800" b="1" dirty="0"/>
              <a:t>Confess Jesus Before Men,  Acts 8:37</a:t>
            </a:r>
          </a:p>
          <a:p>
            <a:pPr marL="609600" indent="-609600">
              <a:lnSpc>
                <a:spcPct val="90000"/>
              </a:lnSpc>
              <a:buClrTx/>
              <a:buSzPct val="89000"/>
              <a:buFont typeface="Wingdings" pitchFamily="2" charset="2"/>
              <a:buAutoNum type="arabicPeriod"/>
            </a:pPr>
            <a:r>
              <a:rPr lang="en-US" sz="2800" b="1" dirty="0"/>
              <a:t>Be Baptized for Forgiveness, </a:t>
            </a:r>
            <a:r>
              <a:rPr lang="en-US" sz="2800" b="1" dirty="0" smtClean="0"/>
              <a:t> Acts 22:16</a:t>
            </a:r>
            <a:endParaRPr lang="en-US" sz="2800" b="1" dirty="0"/>
          </a:p>
          <a:p>
            <a:pPr marL="609600" indent="-609600">
              <a:lnSpc>
                <a:spcPct val="90000"/>
              </a:lnSpc>
              <a:buClrTx/>
              <a:buSzPct val="89000"/>
              <a:buNone/>
            </a:pPr>
            <a:r>
              <a:rPr lang="en-US" sz="2800" b="1" dirty="0" smtClean="0"/>
              <a:t>       -------------------------</a:t>
            </a:r>
            <a:endParaRPr lang="en-US" sz="2800" b="1" dirty="0"/>
          </a:p>
          <a:p>
            <a:pPr marL="609600" indent="-609600">
              <a:lnSpc>
                <a:spcPct val="90000"/>
              </a:lnSpc>
              <a:buClrTx/>
              <a:buSzPct val="89000"/>
              <a:buFont typeface="Wingdings" pitchFamily="2" charset="2"/>
              <a:buChar char="Ø"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Be Thou Faithful Unto Death,  Rev.2:10</a:t>
            </a:r>
          </a:p>
          <a:p>
            <a:pPr marL="609600" indent="-609600">
              <a:lnSpc>
                <a:spcPct val="90000"/>
              </a:lnSpc>
              <a:buClrTx/>
              <a:buSzPct val="89000"/>
              <a:buFont typeface="Wingdings" pitchFamily="2" charset="2"/>
              <a:buChar char="Ø"/>
            </a:pP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If Err From The Faith: Repent and Pray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God, 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Acts 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19:18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7891" name="WordArt 3"/>
          <p:cNvSpPr>
            <a:spLocks noChangeArrowheads="1" noChangeShapeType="1" noTextEdit="1"/>
          </p:cNvSpPr>
          <p:nvPr/>
        </p:nvSpPr>
        <p:spPr bwMode="auto">
          <a:xfrm>
            <a:off x="457200" y="457200"/>
            <a:ext cx="8458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483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Heather" pitchFamily="2" charset="0"/>
              </a:rPr>
              <a:t>The Plan </a:t>
            </a:r>
            <a:r>
              <a:rPr lang="en-US" sz="3600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Heather" pitchFamily="2" charset="0"/>
              </a:rPr>
              <a:t>o</a:t>
            </a:r>
            <a:r>
              <a:rPr lang="en-US" sz="3600" kern="1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Heather" pitchFamily="2" charset="0"/>
              </a:rPr>
              <a:t>f </a:t>
            </a:r>
            <a:r>
              <a:rPr lang="en-US" sz="3600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Heather" pitchFamily="2" charset="0"/>
              </a:rPr>
              <a:t>Salvation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7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uild="p" autoUpdateAnimBg="0" advAuto="9000"/>
      <p:bldP spid="37891" grpId="0" animBg="1"/>
    </p:bldLst>
  </p:timing>
</p:sld>
</file>

<file path=ppt/theme/theme1.xml><?xml version="1.0" encoding="utf-8"?>
<a:theme xmlns:a="http://schemas.openxmlformats.org/drawingml/2006/main" name="Slit design template">
  <a:themeElements>
    <a:clrScheme name="Office Theme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Office Theme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 design template</Template>
  <TotalTime>1339</TotalTime>
  <Words>107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Slit design template</vt:lpstr>
      <vt:lpstr>The Story of Joseph</vt:lpstr>
      <vt:lpstr>The Story of Joseph</vt:lpstr>
      <vt:lpstr>Slide 3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Story of Joseph</dc:title>
  <dc:subject/>
  <dc:creator>Owner</dc:creator>
  <cp:keywords/>
  <dc:description/>
  <cp:lastModifiedBy>Danny McKibben</cp:lastModifiedBy>
  <cp:revision>25</cp:revision>
  <cp:lastPrinted>1601-01-01T00:00:00Z</cp:lastPrinted>
  <dcterms:created xsi:type="dcterms:W3CDTF">2015-12-04T23:17:52Z</dcterms:created>
  <dcterms:modified xsi:type="dcterms:W3CDTF">2015-12-11T18:22:01Z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TC102037931033</vt:lpwstr>
  </property>
</Properties>
</file>