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Broad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0" y="5280847"/>
            <a:ext cx="11154837" cy="434974"/>
          </a:xfrm>
        </p:spPr>
        <p:txBody>
          <a:bodyPr>
            <a:noAutofit/>
          </a:bodyPr>
          <a:lstStyle/>
          <a:p>
            <a:r>
              <a:rPr lang="en-US" sz="3200" dirty="0" smtClean="0"/>
              <a:t>Please turn to the passages we read.</a:t>
            </a:r>
          </a:p>
          <a:p>
            <a:r>
              <a:rPr lang="en-US" sz="3200" dirty="0" smtClean="0"/>
              <a:t>Scripture readings from the Holman Christian Standard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03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Let’s Talk About That </a:t>
            </a:r>
            <a:r>
              <a:rPr lang="en-US" sz="4400" i="1" dirty="0" smtClean="0"/>
              <a:t>Other</a:t>
            </a:r>
            <a:r>
              <a:rPr lang="en-US" sz="4400" dirty="0" smtClean="0"/>
              <a:t> Path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272503" y="2234242"/>
            <a:ext cx="9109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Broad Way is called that for a reason.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Matthew 26: 41 Stay awake and pray, so that you won’t enter into temptation.  The spirit is willing, but the flesh is weak.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01637" y="4339087"/>
            <a:ext cx="89887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Three things to take away from this lesson.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“Pick the church of your choice”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Path of Least Resistance.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It’s the Scenic Route to Hell.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66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7" y="688728"/>
            <a:ext cx="11002436" cy="970450"/>
          </a:xfrm>
        </p:spPr>
        <p:txBody>
          <a:bodyPr/>
          <a:lstStyle/>
          <a:p>
            <a:r>
              <a:rPr lang="en-US" sz="4400" dirty="0" smtClean="0"/>
              <a:t>What’s up with those who say “Pick the church of your choice”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130724" y="3119749"/>
            <a:ext cx="904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People certainly aren’t thinking about God here.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50498" y="4339087"/>
            <a:ext cx="1042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Ephesians 4: 1-7 I don’t see any twos or threes there.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65230" y="5503652"/>
            <a:ext cx="9118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Galatians 1: 6-9 ANYONE that preaches a different gospel than God’s Word will be accursed.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66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Path of Least Resistance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086928" y="2398143"/>
            <a:ext cx="10412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goes for Christians just the same as Non-Christians.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57508" y="3598017"/>
            <a:ext cx="8324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Matthew 25: 24-27, 30 The useless servant thought he would be alright.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63546" y="5167224"/>
            <a:ext cx="9618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Matthew 22: 11-14 The unprepared wedding guest is caste out into darkness.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4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This is the Scenic Route to Hell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570008" y="2544792"/>
            <a:ext cx="9558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is the path for those who do whatever they want.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88922" y="3666226"/>
            <a:ext cx="5900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Galatians 5: 16-21 We are given the way to walk because temptation is so great!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66824" y="5374257"/>
            <a:ext cx="802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Hebrews 11: 24-26 Moses had his chance to enjoy the pleasures of sin.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127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602464"/>
            <a:ext cx="10571998" cy="970450"/>
          </a:xfrm>
        </p:spPr>
        <p:txBody>
          <a:bodyPr/>
          <a:lstStyle/>
          <a:p>
            <a:r>
              <a:rPr lang="en-US" sz="4400" dirty="0" smtClean="0"/>
              <a:t>If you don’t make the choice, this will be your destined path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96659" y="2510286"/>
            <a:ext cx="106766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Christ took everything possible out of the through the Cross.  We simply obey his commands as his children for salvation.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Hebrews 11: 32-40 Look at all these examples of heroes from the Bible who had faith in God and acted according this his righteousness.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&gt; Believe &gt; Repent &gt; Confess &gt; Be Baptized</a:t>
            </a:r>
          </a:p>
        </p:txBody>
      </p:sp>
    </p:spTree>
    <p:extLst>
      <p:ext uri="{BB962C8B-B14F-4D97-AF65-F5344CB8AC3E}">
        <p14:creationId xmlns:p14="http://schemas.microsoft.com/office/powerpoint/2010/main" val="22092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</TotalTime>
  <Words>310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2</vt:lpstr>
      <vt:lpstr>Quotable</vt:lpstr>
      <vt:lpstr>The Broad Way</vt:lpstr>
      <vt:lpstr>Let’s Talk About That Other Path</vt:lpstr>
      <vt:lpstr>What’s up with those who say “Pick the church of your choice”</vt:lpstr>
      <vt:lpstr>The Path of Least Resistance</vt:lpstr>
      <vt:lpstr>This is the Scenic Route to Hell</vt:lpstr>
      <vt:lpstr>If you don’t make the choice, this will be your destined path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Broad Way</dc:title>
  <dc:creator>McFarland, Rollin</dc:creator>
  <cp:lastModifiedBy>McFarland, Rollin</cp:lastModifiedBy>
  <cp:revision>4</cp:revision>
  <dcterms:created xsi:type="dcterms:W3CDTF">2015-11-01T02:28:28Z</dcterms:created>
  <dcterms:modified xsi:type="dcterms:W3CDTF">2015-11-01T03:02:42Z</dcterms:modified>
</cp:coreProperties>
</file>