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2B8EA-8DDC-4D36-B52C-6FF5B1332F2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3DB14-D892-4868-8B13-FDC1232FC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86A83-8597-4BB2-8FEF-E2E0E880D2D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43542-523B-4290-BD4B-628947E290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1A3CD-96A0-4227-9C82-464551CFEB5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5ECCFF-36BD-42DF-A233-495927B924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7D253-8879-4262-B611-3BBF0E292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F387B-75DD-47C5-982D-8DD1A79A0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05989-FE13-4A1D-8022-2B9D863C4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5C328-47B1-4837-99D5-AEDCAA53A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A1FC0-EA03-4439-B552-17339B210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EA407-79AF-4AE4-9B77-D0D67DD94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969AD-C12B-4E8E-8249-8824FE694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5B461-065C-48C1-853C-FFC05CB3D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0D03C-8142-4296-8666-A8E4CD3FC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F32A6-6472-4D21-B43A-16FBB95F4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878055F-086A-4B56-8CA5-0A000C8A8D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914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Story of Jonah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632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738238"/>
            <a:ext cx="5159094" cy="38149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5638800" cy="609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Story of Jonah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sz="3100" dirty="0" smtClean="0"/>
              <a:t>Jesus Believed It,  </a:t>
            </a:r>
            <a:r>
              <a:rPr lang="en-US" sz="3100" dirty="0" smtClean="0">
                <a:solidFill>
                  <a:schemeClr val="accent6"/>
                </a:solidFill>
              </a:rPr>
              <a:t>Matt.12:38-41</a:t>
            </a:r>
          </a:p>
          <a:p>
            <a:r>
              <a:rPr lang="en-US" sz="3100" dirty="0" smtClean="0"/>
              <a:t>Jonah - Running From God, </a:t>
            </a:r>
            <a:r>
              <a:rPr lang="en-US" sz="3100" dirty="0" smtClean="0">
                <a:solidFill>
                  <a:schemeClr val="accent6"/>
                </a:solidFill>
              </a:rPr>
              <a:t>Ch.1</a:t>
            </a:r>
          </a:p>
          <a:p>
            <a:r>
              <a:rPr lang="en-US" sz="3100" dirty="0" smtClean="0"/>
              <a:t>Longest Race a Man Will Run?</a:t>
            </a:r>
          </a:p>
          <a:p>
            <a:r>
              <a:rPr lang="en-US" sz="3100" dirty="0" smtClean="0"/>
              <a:t>Jonah - Running To God, </a:t>
            </a:r>
            <a:r>
              <a:rPr lang="en-US" sz="3100" dirty="0" smtClean="0">
                <a:solidFill>
                  <a:schemeClr val="accent6"/>
                </a:solidFill>
              </a:rPr>
              <a:t>Ch.2</a:t>
            </a:r>
          </a:p>
          <a:p>
            <a:r>
              <a:rPr lang="en-US" sz="3100" dirty="0" smtClean="0"/>
              <a:t>Pain brings Correction, </a:t>
            </a:r>
            <a:r>
              <a:rPr lang="en-US" sz="3100" dirty="0" smtClean="0">
                <a:solidFill>
                  <a:schemeClr val="accent6"/>
                </a:solidFill>
              </a:rPr>
              <a:t>Ps.119:67, 71</a:t>
            </a:r>
          </a:p>
          <a:p>
            <a:r>
              <a:rPr lang="en-US" sz="3100" dirty="0" smtClean="0"/>
              <a:t>Jonah - Running With God, </a:t>
            </a:r>
            <a:r>
              <a:rPr lang="en-US" sz="3100" dirty="0" smtClean="0">
                <a:solidFill>
                  <a:schemeClr val="accent6"/>
                </a:solidFill>
              </a:rPr>
              <a:t>Ch.3</a:t>
            </a:r>
          </a:p>
          <a:p>
            <a:r>
              <a:rPr lang="en-US" sz="3100" dirty="0" smtClean="0"/>
              <a:t>Great Example of Repentance, </a:t>
            </a:r>
            <a:r>
              <a:rPr lang="en-US" sz="3100" dirty="0" smtClean="0">
                <a:solidFill>
                  <a:schemeClr val="accent6"/>
                </a:solidFill>
              </a:rPr>
              <a:t>Mt.12:41</a:t>
            </a:r>
          </a:p>
          <a:p>
            <a:r>
              <a:rPr lang="en-US" sz="3100" dirty="0" smtClean="0"/>
              <a:t>Jonah - Running Ahead of God, </a:t>
            </a:r>
            <a:r>
              <a:rPr lang="en-US" sz="3100" dirty="0" smtClean="0">
                <a:solidFill>
                  <a:schemeClr val="accent6"/>
                </a:solidFill>
              </a:rPr>
              <a:t>Ch.4</a:t>
            </a:r>
          </a:p>
          <a:p>
            <a:r>
              <a:rPr lang="en-US" sz="3100" dirty="0" smtClean="0"/>
              <a:t>Age of Innocence, </a:t>
            </a:r>
            <a:r>
              <a:rPr lang="en-US" sz="3100" dirty="0" smtClean="0">
                <a:solidFill>
                  <a:schemeClr val="accent6"/>
                </a:solidFill>
              </a:rPr>
              <a:t>Rm.7:9 </a:t>
            </a:r>
          </a:p>
          <a:p>
            <a:r>
              <a:rPr lang="en-US" sz="3100" dirty="0" smtClean="0"/>
              <a:t>Foreshadow of Resurrection, </a:t>
            </a:r>
            <a:r>
              <a:rPr lang="en-US" sz="3100" dirty="0" smtClean="0">
                <a:solidFill>
                  <a:schemeClr val="accent6"/>
                </a:solidFill>
              </a:rPr>
              <a:t>Mt.12:39-40</a:t>
            </a:r>
            <a:endParaRPr lang="en-US" sz="3100" dirty="0">
              <a:solidFill>
                <a:schemeClr val="accent6"/>
              </a:solidFill>
            </a:endParaRPr>
          </a:p>
        </p:txBody>
      </p:sp>
      <p:pic>
        <p:nvPicPr>
          <p:cNvPr id="552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14086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8953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  <a:latin typeface="Arial Rounded MT Bold" pitchFamily="34" charset="0"/>
              </a:rPr>
              <a:t>God’s Plan of Salvation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458200" cy="48006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</a:rPr>
              <a:t>Hear the Gospel of Christ, </a:t>
            </a:r>
            <a:r>
              <a:rPr lang="en-US" sz="2800" b="1" dirty="0" smtClean="0">
                <a:solidFill>
                  <a:srgbClr val="C00000"/>
                </a:solidFill>
              </a:rPr>
              <a:t>Matt.7:24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</a:rPr>
              <a:t>Believe in Jesus Christ,  </a:t>
            </a:r>
            <a:r>
              <a:rPr lang="en-US" sz="2800" b="1" dirty="0" smtClean="0">
                <a:solidFill>
                  <a:srgbClr val="C00000"/>
                </a:solidFill>
              </a:rPr>
              <a:t>Acts 16:31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</a:rPr>
              <a:t>Repent and Turn to God</a:t>
            </a:r>
            <a:r>
              <a:rPr lang="en-US" sz="2800" b="1" dirty="0" smtClean="0">
                <a:solidFill>
                  <a:srgbClr val="C00000"/>
                </a:solidFill>
              </a:rPr>
              <a:t>,  Acts 17:30</a:t>
            </a: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</a:rPr>
              <a:t>Confess Jesus as Lord</a:t>
            </a:r>
            <a:r>
              <a:rPr lang="en-US" sz="2800" b="1" dirty="0" smtClean="0">
                <a:solidFill>
                  <a:srgbClr val="C00000"/>
                </a:solidFill>
              </a:rPr>
              <a:t>, Matt.10:32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</a:rPr>
              <a:t>Be Baptized</a:t>
            </a:r>
            <a:r>
              <a:rPr lang="en-US" sz="2800" b="1" dirty="0" smtClean="0">
                <a:solidFill>
                  <a:srgbClr val="C00000"/>
                </a:solidFill>
              </a:rPr>
              <a:t>, I Pet.3:21</a:t>
            </a:r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    ----------------------------------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Be Faithful Unto Death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Rev.2:10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If Err: Repent and Pray God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Acts 19:18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685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The Lord’s Supper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1905000"/>
            <a:ext cx="8610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He was despised and rejected by men; a man of sorrows, and acquainted with grief; and as one from whom men hide their faces he was despised, and we esteemed him not.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Surely he has borne our </a:t>
            </a:r>
            <a:r>
              <a:rPr lang="en-US" sz="2400" b="1" dirty="0" err="1" smtClean="0"/>
              <a:t>griefs</a:t>
            </a:r>
            <a:r>
              <a:rPr lang="en-US" sz="2400" b="1" dirty="0" smtClean="0"/>
              <a:t> and carried our sorrows; yet we esteemed him stricken, smitten by God, and afflicted.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But he was wounded for our transgressions; he was crushed for our iniquities; upon him was the chastisement that brought us peace, and with his stripes we are healed.         </a:t>
            </a:r>
            <a:r>
              <a:rPr lang="en-US" sz="2000" b="1" dirty="0" smtClean="0">
                <a:solidFill>
                  <a:schemeClr val="accent2"/>
                </a:solidFill>
              </a:rPr>
              <a:t>Isaiah 53:3-5</a:t>
            </a:r>
            <a:endParaRPr lang="en-US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utoUpdateAnimBg="0" advAuto="6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B050"/>
                </a:solidFill>
              </a:rPr>
              <a:t>The Collection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2672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3200" cap="none" dirty="0" smtClean="0">
                <a:latin typeface="Arrus Blk BT" pitchFamily="18" charset="0"/>
              </a:rPr>
              <a:t>“Now concerning the collection for the saints, as I have given order to the churches of Galatia, even so do ye.   </a:t>
            </a:r>
          </a:p>
          <a:p>
            <a:pPr>
              <a:buNone/>
            </a:pPr>
            <a:r>
              <a:rPr lang="en-US" sz="3200" cap="none" dirty="0" smtClean="0">
                <a:latin typeface="Arrus Blk BT" pitchFamily="18" charset="0"/>
              </a:rPr>
              <a:t>Upon the first day of the week let every one of you lay by him in store, as God hath prospered him, that there be no gatherings when </a:t>
            </a:r>
            <a:r>
              <a:rPr lang="en-US" sz="3200" dirty="0">
                <a:latin typeface="Arrus Blk BT" pitchFamily="18" charset="0"/>
              </a:rPr>
              <a:t>I</a:t>
            </a:r>
            <a:r>
              <a:rPr lang="en-US" sz="3200" cap="none" dirty="0" smtClean="0">
                <a:latin typeface="Arrus Blk BT" pitchFamily="18" charset="0"/>
              </a:rPr>
              <a:t> come.”                    </a:t>
            </a:r>
            <a:r>
              <a:rPr lang="en-US" sz="3200" cap="none" dirty="0" smtClean="0">
                <a:solidFill>
                  <a:schemeClr val="accent1">
                    <a:lumMod val="75000"/>
                  </a:schemeClr>
                </a:solidFill>
                <a:latin typeface="Arrus Blk BT" pitchFamily="18" charset="0"/>
              </a:rPr>
              <a:t>1 Cor.16:1-2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 advAuto="1000"/>
      <p:bldP spid="18434" grpId="0" build="p" autoUpdateAnimBg="0" advAuto="1000"/>
    </p:bldLst>
  </p:timing>
</p:sld>
</file>

<file path=ppt/theme/theme1.xml><?xml version="1.0" encoding="utf-8"?>
<a:theme xmlns:a="http://schemas.openxmlformats.org/drawingml/2006/main" name="Profile design template">
  <a:themeElements>
    <a:clrScheme name="Office Them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 design template</Template>
  <TotalTime>2984</TotalTime>
  <Words>293</Words>
  <Application>Microsoft Office PowerPoint</Application>
  <PresentationFormat>On-screen Show (4:3)</PresentationFormat>
  <Paragraphs>31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Profile design template</vt:lpstr>
      <vt:lpstr>The Story of Jonah</vt:lpstr>
      <vt:lpstr>The Story of Jonah</vt:lpstr>
      <vt:lpstr>God’s Plan of Salvation</vt:lpstr>
      <vt:lpstr>The Lord’s Supper</vt:lpstr>
      <vt:lpstr>The Collection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Jonah</dc:title>
  <dc:subject/>
  <dc:creator>Owner</dc:creator>
  <cp:keywords/>
  <dc:description/>
  <cp:lastModifiedBy>Danny McKibben</cp:lastModifiedBy>
  <cp:revision>24</cp:revision>
  <cp:lastPrinted>1601-01-01T00:00:00Z</cp:lastPrinted>
  <dcterms:created xsi:type="dcterms:W3CDTF">2015-11-19T21:07:52Z</dcterms:created>
  <dcterms:modified xsi:type="dcterms:W3CDTF">2015-11-22T22:46:16Z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TC102037851033</vt:lpwstr>
  </property>
</Properties>
</file>