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0" r:id="rId4"/>
    <p:sldId id="258" r:id="rId5"/>
    <p:sldId id="259" r:id="rId6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FF"/>
    <a:srgbClr val="0099FF"/>
    <a:srgbClr val="99CCFF"/>
    <a:srgbClr val="3366CC"/>
    <a:srgbClr val="CCECFF"/>
    <a:srgbClr val="0033CC"/>
    <a:srgbClr val="6699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>
        <p:scale>
          <a:sx n="60" d="100"/>
          <a:sy n="60" d="100"/>
        </p:scale>
        <p:origin x="-1598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fld id="{C767730D-1EDF-49A6-A32A-441EA80E19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57246-7618-4B9C-8ABD-C8EFA977EB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9860D1-1597-4A34-8D93-5ED2D0F7D3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55CC1-A168-477E-A53F-99570F066D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41A9D7-6A06-4E5B-9747-B35E3D9DF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11131-E7A2-4774-B765-B8AB62735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B059C-3768-4D97-B4B4-3826048D4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3F371-8053-48FC-A40E-A349CF421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E84E-7691-419F-9CE8-89FCDABF1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103D-AB27-4F9B-B102-BF43361C1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1857-143A-4A71-BD5D-4E8549EC3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627D1-185D-4112-BE4D-530449B65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00DE6-6E11-4D8A-97ED-E2870EED6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F0B6D-D331-4006-ADD1-61EC40ABD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AF0E9-C3D1-4B7B-9D47-181C3DB70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/>
            </a:lvl1pPr>
          </a:lstStyle>
          <a:p>
            <a:fld id="{982028A2-D0AA-4CBF-92F8-10193CDCD1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-39688"/>
            <a:ext cx="6324600" cy="725488"/>
          </a:xfrm>
          <a:noFill/>
          <a:ln/>
        </p:spPr>
        <p:txBody>
          <a:bodyPr/>
          <a:lstStyle/>
          <a:p>
            <a:pPr algn="ctr"/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“Love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Does Not 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Exist”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DSCN0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584" y="1046988"/>
            <a:ext cx="8357616" cy="6268212"/>
          </a:xfrm>
          <a:prstGeom prst="rect">
            <a:avLst/>
          </a:prstGeom>
        </p:spPr>
      </p:pic>
      <p:pic>
        <p:nvPicPr>
          <p:cNvPr id="8" name="Picture 7" descr="DSCN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00862"/>
            <a:ext cx="8763000" cy="6572250"/>
          </a:xfrm>
          <a:prstGeom prst="rect">
            <a:avLst/>
          </a:prstGeom>
        </p:spPr>
      </p:pic>
      <p:pic>
        <p:nvPicPr>
          <p:cNvPr id="9" name="Picture 8" descr="DSCN0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858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76200"/>
            <a:ext cx="7011987" cy="609600"/>
          </a:xfrm>
        </p:spPr>
        <p:txBody>
          <a:bodyPr/>
          <a:lstStyle/>
          <a:p>
            <a:r>
              <a:rPr lang="en-US" sz="3600" dirty="0" smtClean="0"/>
              <a:t>“Love </a:t>
            </a:r>
            <a:r>
              <a:rPr lang="en-US" sz="3600" dirty="0" smtClean="0"/>
              <a:t>Does Not </a:t>
            </a:r>
            <a:r>
              <a:rPr lang="en-US" sz="3600" dirty="0" smtClean="0"/>
              <a:t>Exist”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6019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Why Would Someone Write This? </a:t>
            </a:r>
          </a:p>
          <a:p>
            <a:r>
              <a:rPr lang="en-US" sz="2800" b="1" dirty="0" smtClean="0"/>
              <a:t>Probably Young Person </a:t>
            </a:r>
          </a:p>
          <a:p>
            <a:r>
              <a:rPr lang="en-US" sz="2800" b="1" dirty="0" smtClean="0"/>
              <a:t>Not Many In Nursing Home – Graffiti-Art </a:t>
            </a:r>
          </a:p>
          <a:p>
            <a:r>
              <a:rPr lang="en-US" sz="2800" b="1" dirty="0" smtClean="0"/>
              <a:t>Someone Hurt Bad, Abused, Rejected, Bitter, Rom.1:31, 2 Tim.3:1-3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Evidence That Love Exists:</a:t>
            </a:r>
          </a:p>
          <a:p>
            <a:r>
              <a:rPr lang="en-US" sz="2800" b="1" dirty="0" smtClean="0"/>
              <a:t>Parents for Children,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 Thes.2:7-8,  1Kg.3:16-28</a:t>
            </a:r>
          </a:p>
          <a:p>
            <a:r>
              <a:rPr lang="en-US" sz="2800" b="1" dirty="0" smtClean="0"/>
              <a:t>Devoted Spouses,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Eph.5:22-33, Tit.2:3-4</a:t>
            </a:r>
          </a:p>
          <a:p>
            <a:r>
              <a:rPr lang="en-US" sz="2800" b="1" dirty="0" smtClean="0"/>
              <a:t>Good Samaritans,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Lk.10:25-37</a:t>
            </a:r>
          </a:p>
          <a:p>
            <a:r>
              <a:rPr lang="en-US" sz="2800" b="1" dirty="0" smtClean="0"/>
              <a:t>Brotherly Love,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1 Jn.3:16-18, Ac.4:32-37, 5:4</a:t>
            </a:r>
          </a:p>
          <a:p>
            <a:r>
              <a:rPr lang="en-US" sz="2800" b="1" dirty="0" smtClean="0"/>
              <a:t>God’s Love For Mankind,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Jn.3:16, Rom.5:6-8, Matt.26:51-54;  27:26-35 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DSCN0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0"/>
            <a:ext cx="2438400" cy="1828800"/>
          </a:xfrm>
          <a:prstGeom prst="rect">
            <a:avLst/>
          </a:prstGeom>
        </p:spPr>
      </p:pic>
      <p:pic>
        <p:nvPicPr>
          <p:cNvPr id="5" name="Picture 4" descr="Cross In 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838201"/>
            <a:ext cx="6887963" cy="494388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2" y="152400"/>
            <a:ext cx="8167688" cy="83820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Love of Jesus Calls You to Come</a:t>
            </a:r>
            <a:endParaRPr lang="en-US" sz="5400" b="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534400" cy="52578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Hear the Gospel of Christ, </a:t>
            </a:r>
            <a:r>
              <a:rPr lang="en-US" sz="1800" b="1" dirty="0">
                <a:solidFill>
                  <a:srgbClr val="C00000"/>
                </a:solidFill>
              </a:rPr>
              <a:t>Acts </a:t>
            </a:r>
            <a:r>
              <a:rPr lang="en-US" sz="1800" b="1" dirty="0" smtClean="0">
                <a:solidFill>
                  <a:srgbClr val="C00000"/>
                </a:solidFill>
              </a:rPr>
              <a:t>18:8</a:t>
            </a:r>
            <a:endParaRPr lang="en-US" sz="18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Believe in Jesus Christ,  </a:t>
            </a:r>
            <a:r>
              <a:rPr lang="en-US" sz="1800" b="1" dirty="0" smtClean="0">
                <a:solidFill>
                  <a:srgbClr val="C00000"/>
                </a:solidFill>
              </a:rPr>
              <a:t>Rom.5:1</a:t>
            </a:r>
            <a:endParaRPr lang="en-US" sz="8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Repent and Turn to God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1800" b="1" dirty="0">
                <a:solidFill>
                  <a:srgbClr val="C00000"/>
                </a:solidFill>
              </a:rPr>
              <a:t>Luke </a:t>
            </a:r>
            <a:r>
              <a:rPr lang="en-US" sz="1800" b="1" dirty="0" smtClean="0">
                <a:solidFill>
                  <a:srgbClr val="C00000"/>
                </a:solidFill>
              </a:rPr>
              <a:t>24:47</a:t>
            </a:r>
            <a:endParaRPr lang="en-US" sz="18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Confess Jesus Before Men</a:t>
            </a:r>
            <a:r>
              <a:rPr lang="en-US" sz="2800" b="1" dirty="0">
                <a:solidFill>
                  <a:srgbClr val="C00000"/>
                </a:solidFill>
              </a:rPr>
              <a:t>,  </a:t>
            </a:r>
            <a:r>
              <a:rPr lang="en-US" sz="1800" b="1" dirty="0">
                <a:solidFill>
                  <a:srgbClr val="C00000"/>
                </a:solidFill>
              </a:rPr>
              <a:t>Matt.10:32</a:t>
            </a: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Baptized Into Christ, </a:t>
            </a:r>
            <a:r>
              <a:rPr lang="en-US" sz="1800" b="1" dirty="0" smtClean="0">
                <a:solidFill>
                  <a:srgbClr val="C00000"/>
                </a:solidFill>
              </a:rPr>
              <a:t>Gal.3:26-27</a:t>
            </a:r>
            <a:endParaRPr lang="en-US" sz="28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C00000"/>
              </a:buClr>
              <a:buSzPct val="90000"/>
              <a:buFont typeface="Wingdings" pitchFamily="2" charset="2"/>
              <a:buNone/>
            </a:pPr>
            <a:r>
              <a:rPr lang="en-US" sz="1800" b="1" dirty="0">
                <a:solidFill>
                  <a:srgbClr val="C00000"/>
                </a:solidFill>
              </a:rPr>
              <a:t>            -----------------------------</a:t>
            </a:r>
          </a:p>
          <a:p>
            <a:pPr marL="609600" indent="-609600">
              <a:lnSpc>
                <a:spcPct val="90000"/>
              </a:lnSpc>
              <a:buClrTx/>
              <a:buSzPct val="90000"/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4"/>
                </a:solidFill>
              </a:rPr>
              <a:t>Grow And Be Faithful</a:t>
            </a:r>
            <a:r>
              <a:rPr lang="en-US" sz="3600" b="1" dirty="0">
                <a:solidFill>
                  <a:schemeClr val="accent4"/>
                </a:solidFill>
              </a:rPr>
              <a:t>, </a:t>
            </a:r>
            <a:r>
              <a:rPr lang="en-US" sz="1800" b="1" dirty="0">
                <a:solidFill>
                  <a:schemeClr val="accent4"/>
                </a:solidFill>
              </a:rPr>
              <a:t>2 Pet.3:18</a:t>
            </a:r>
            <a:endParaRPr lang="en-US" sz="2800" b="1" dirty="0">
              <a:solidFill>
                <a:schemeClr val="accent4"/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90000"/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4"/>
                </a:solidFill>
              </a:rPr>
              <a:t>If </a:t>
            </a:r>
            <a:r>
              <a:rPr lang="en-US" sz="3200" b="1" dirty="0" smtClean="0">
                <a:solidFill>
                  <a:schemeClr val="accent4"/>
                </a:solidFill>
              </a:rPr>
              <a:t>An Erring Christian</a:t>
            </a:r>
            <a:r>
              <a:rPr lang="en-US" sz="2800" b="1" dirty="0" smtClean="0">
                <a:solidFill>
                  <a:schemeClr val="accent4"/>
                </a:solidFill>
              </a:rPr>
              <a:t>: </a:t>
            </a:r>
            <a:r>
              <a:rPr lang="en-US" sz="3200" b="1" dirty="0">
                <a:solidFill>
                  <a:schemeClr val="accent4"/>
                </a:solidFill>
              </a:rPr>
              <a:t>Repent and Pray </a:t>
            </a:r>
            <a:r>
              <a:rPr lang="en-US" sz="3200" b="1" dirty="0" smtClean="0">
                <a:solidFill>
                  <a:schemeClr val="accent4"/>
                </a:solidFill>
              </a:rPr>
              <a:t>God,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1800" b="1" dirty="0" smtClean="0">
                <a:solidFill>
                  <a:schemeClr val="accent4"/>
                </a:solidFill>
              </a:rPr>
              <a:t>I </a:t>
            </a:r>
            <a:r>
              <a:rPr lang="en-US" sz="1800" b="1" dirty="0">
                <a:solidFill>
                  <a:schemeClr val="accent4"/>
                </a:solidFill>
              </a:rPr>
              <a:t>Jn.1:9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1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96200" cy="91440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>The Lord’s Supper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latin typeface="+mn-lt"/>
              </a:rPr>
              <a:t>And he took the cup, and gave thanks, and said, Take this, and divide it among yourselves:</a:t>
            </a:r>
          </a:p>
          <a:p>
            <a:pPr marL="533400" indent="-5334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latin typeface="+mn-lt"/>
              </a:rPr>
              <a:t>For I say unto you, I will not drink of the fruit of the vine, until the kingdom of God shall come.</a:t>
            </a:r>
          </a:p>
          <a:p>
            <a:pPr marL="533400" indent="-5334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latin typeface="+mn-lt"/>
              </a:rPr>
              <a:t>And he took bread, and gave thanks, and brake it, and gave unto them, saying, This is my body which is given for you: this do in remembrance of me.</a:t>
            </a:r>
          </a:p>
          <a:p>
            <a:pPr marL="533400" indent="-5334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00"/>
                </a:solidFill>
                <a:latin typeface="+mn-lt"/>
              </a:rPr>
              <a:t> Likewise also the cup after supper, saying, This cup is the new testament in my blood, which is shed for you.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        </a:t>
            </a:r>
            <a:r>
              <a:rPr lang="en-US" b="1" kern="0" dirty="0" smtClean="0">
                <a:solidFill>
                  <a:srgbClr val="FFFF00"/>
                </a:solidFill>
                <a:latin typeface="+mn-lt"/>
              </a:rPr>
              <a:t>  </a:t>
            </a:r>
            <a:r>
              <a:rPr lang="en-US" b="1" kern="0" dirty="0">
                <a:solidFill>
                  <a:schemeClr val="accent5">
                    <a:lumMod val="25000"/>
                  </a:schemeClr>
                </a:solidFill>
                <a:latin typeface="Arial Rounded MT Bold" pitchFamily="34" charset="0"/>
              </a:rPr>
              <a:t>Luke 22:17-20</a:t>
            </a:r>
            <a:endParaRPr lang="en-US" sz="1600" b="1" kern="0" dirty="0">
              <a:solidFill>
                <a:schemeClr val="accent5">
                  <a:lumMod val="2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6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25000"/>
                  </a:schemeClr>
                </a:solidFill>
                <a:latin typeface="Diploma" pitchFamily="2" charset="0"/>
              </a:rPr>
              <a:t>The Collection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2743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sz="3600" b="1" i="1" dirty="0" smtClean="0"/>
              <a:t>“Every man according as he </a:t>
            </a:r>
            <a:r>
              <a:rPr lang="en-US" sz="3600" b="1" i="1" dirty="0" err="1" smtClean="0"/>
              <a:t>purposeth</a:t>
            </a:r>
            <a:r>
              <a:rPr lang="en-US" sz="3600" b="1" i="1" dirty="0" smtClean="0"/>
              <a:t> in his heart, so let him give; not grudgingly, or of necessity: for God </a:t>
            </a:r>
            <a:r>
              <a:rPr lang="en-US" sz="3600" b="1" i="1" dirty="0" err="1" smtClean="0"/>
              <a:t>loveth</a:t>
            </a:r>
            <a:r>
              <a:rPr lang="en-US" sz="3600" b="1" i="1" dirty="0" smtClean="0"/>
              <a:t> a cheerful giver.”   </a:t>
            </a:r>
            <a:r>
              <a:rPr lang="en-US" sz="3200" b="1" dirty="0" smtClean="0">
                <a:solidFill>
                  <a:schemeClr val="accent4"/>
                </a:solidFill>
              </a:rPr>
              <a:t>2 Cor.9:7</a:t>
            </a:r>
          </a:p>
        </p:txBody>
      </p:sp>
      <p:pic>
        <p:nvPicPr>
          <p:cNvPr id="4" name="Picture 3" descr="DSCN0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19144"/>
            <a:ext cx="4153408" cy="311505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 advAuto="1000"/>
      <p:bldP spid="24579" grpId="0" build="p" autoUpdateAnimBg="0" advAuto="2000"/>
    </p:bldLst>
  </p:timing>
</p:sld>
</file>

<file path=ppt/theme/theme1.xml><?xml version="1.0" encoding="utf-8"?>
<a:theme xmlns:a="http://schemas.openxmlformats.org/drawingml/2006/main" name="Marketing plan presentation(2)">
  <a:themeElements>
    <a:clrScheme name="Default Desig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presentation(2)</Template>
  <TotalTime>328</TotalTime>
  <Words>300</Words>
  <Application>Microsoft Office PowerPoint</Application>
  <PresentationFormat>On-screen Show (4:3)</PresentationFormat>
  <Paragraphs>31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Marketing plan presentation(2)</vt:lpstr>
      <vt:lpstr>“Love Does Not Exist”</vt:lpstr>
      <vt:lpstr>“Love Does Not Exist”</vt:lpstr>
      <vt:lpstr>The Love of Jesus Calls You to Come</vt:lpstr>
      <vt:lpstr>The Lord’s Supper</vt:lpstr>
      <vt:lpstr>The Collection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“Love Doesn’t Exist”</dc:title>
  <dc:subject/>
  <dc:creator>Owner</dc:creator>
  <cp:keywords/>
  <dc:description/>
  <cp:lastModifiedBy>Danny McKibben</cp:lastModifiedBy>
  <cp:revision>33</cp:revision>
  <cp:lastPrinted>1601-01-01T00:00:00Z</cp:lastPrinted>
  <dcterms:created xsi:type="dcterms:W3CDTF">2015-11-14T15:27:53Z</dcterms:created>
  <dcterms:modified xsi:type="dcterms:W3CDTF">2015-11-17T14:33:01Z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