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7" r:id="rId4"/>
    <p:sldId id="264" r:id="rId5"/>
    <p:sldId id="260"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022"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9D1EB2-3A78-47B7-926B-6AE2A933541A}" type="datetimeFigureOut">
              <a:rPr lang="en-US" smtClean="0"/>
              <a:pPr/>
              <a:t>11/29/2015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139101-4DE4-42C7-A93F-71345534ED7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11/29/2015 5:05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smtClean="0"/>
          </a:p>
        </p:txBody>
      </p:sp>
      <p:sp>
        <p:nvSpPr>
          <p:cNvPr id="24580" name="Slide Number Placeholder 3"/>
          <p:cNvSpPr>
            <a:spLocks noGrp="1"/>
          </p:cNvSpPr>
          <p:nvPr>
            <p:ph type="sldNum" sz="quarter" idx="5"/>
          </p:nvPr>
        </p:nvSpPr>
        <p:spPr>
          <a:noFill/>
        </p:spPr>
        <p:txBody>
          <a:bodyPr/>
          <a:lstStyle/>
          <a:p>
            <a:fld id="{9EFFA001-096B-41B5-920F-CD63EF19D89F}" type="slidenum">
              <a:rPr lang="en-US" smtClean="0"/>
              <a:pPr/>
              <a:t>3</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68879A8-4899-4EFE-99CE-DED365D63412}"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5135651-F7AC-48F0-82A7-2910A0FB1893}" type="slidenum">
              <a:rPr lang="en-US" smtClean="0"/>
              <a:pPr/>
              <a:t>5</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spd="slow">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spd="slow">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spd="slow">
    <p:wipe dir="r"/>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spd="slow">
    <p:wipe dir="r"/>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1905000"/>
            <a:ext cx="7042150" cy="1143000"/>
          </a:xfrm>
        </p:spPr>
        <p:txBody>
          <a:bodyPr/>
          <a:lstStyle/>
          <a:p>
            <a:pPr algn="ctr"/>
            <a:r>
              <a:rPr lang="en-US" dirty="0" smtClean="0"/>
              <a:t>The Church Jesus Built</a:t>
            </a:r>
            <a:endParaRPr lang="en-US" dirty="0"/>
          </a:p>
        </p:txBody>
      </p:sp>
      <p:sp>
        <p:nvSpPr>
          <p:cNvPr id="3" name="Subtitle 2"/>
          <p:cNvSpPr>
            <a:spLocks noGrp="1"/>
          </p:cNvSpPr>
          <p:nvPr>
            <p:ph type="subTitle" idx="1"/>
          </p:nvPr>
        </p:nvSpPr>
        <p:spPr>
          <a:xfrm>
            <a:off x="776287" y="2895600"/>
            <a:ext cx="7681913" cy="1293812"/>
          </a:xfrm>
        </p:spPr>
        <p:txBody>
          <a:bodyPr>
            <a:normAutofit/>
          </a:bodyPr>
          <a:lstStyle/>
          <a:p>
            <a:pPr algn="ctr"/>
            <a:r>
              <a:rPr lang="en-US" sz="4000" dirty="0" smtClean="0"/>
              <a:t>Matt.16:13-19</a:t>
            </a:r>
            <a:endParaRPr lang="en-US" sz="4000" dirty="0"/>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par>
                          <p:cTn id="10" fill="hold">
                            <p:stCondLst>
                              <p:cond delay="4400"/>
                            </p:stCondLst>
                            <p:childTnLst>
                              <p:par>
                                <p:cTn id="11" presetID="47" presetClass="entr" presetSubtype="0"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3000"/>
                                        <p:tgtEl>
                                          <p:spTgt spid="2"/>
                                        </p:tgtEl>
                                      </p:cBhvr>
                                    </p:animEffect>
                                    <p:anim calcmode="lin" valueType="num">
                                      <p:cBhvr>
                                        <p:cTn id="14" dur="3000" fill="hold"/>
                                        <p:tgtEl>
                                          <p:spTgt spid="2"/>
                                        </p:tgtEl>
                                        <p:attrNameLst>
                                          <p:attrName>ppt_x</p:attrName>
                                        </p:attrNameLst>
                                      </p:cBhvr>
                                      <p:tavLst>
                                        <p:tav tm="0">
                                          <p:val>
                                            <p:strVal val="#ppt_x"/>
                                          </p:val>
                                        </p:tav>
                                        <p:tav tm="100000">
                                          <p:val>
                                            <p:strVal val="#ppt_x"/>
                                          </p:val>
                                        </p:tav>
                                      </p:tavLst>
                                    </p:anim>
                                    <p:anim calcmode="lin" valueType="num">
                                      <p:cBhvr>
                                        <p:cTn id="15" dur="3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152400"/>
            <a:ext cx="8382000" cy="609398"/>
          </a:xfrm>
        </p:spPr>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sz="4400" b="1" spc="0" dirty="0" smtClean="0">
                <a:ln/>
                <a:solidFill>
                  <a:schemeClr val="accent3"/>
                </a:solidFill>
                <a:effectLst/>
              </a:rPr>
              <a:t>The Church Jesus Built</a:t>
            </a:r>
            <a:endParaRPr lang="en-US" sz="4400" b="1" spc="0" dirty="0">
              <a:ln/>
              <a:solidFill>
                <a:schemeClr val="accent3"/>
              </a:solidFill>
              <a:effectLst/>
            </a:endParaRPr>
          </a:p>
        </p:txBody>
      </p:sp>
      <p:sp>
        <p:nvSpPr>
          <p:cNvPr id="6" name="Text Placeholder 5"/>
          <p:cNvSpPr>
            <a:spLocks noGrp="1"/>
          </p:cNvSpPr>
          <p:nvPr>
            <p:ph type="body" sz="quarter" idx="10"/>
          </p:nvPr>
        </p:nvSpPr>
        <p:spPr>
          <a:xfrm>
            <a:off x="152400" y="838200"/>
            <a:ext cx="8991600" cy="6106287"/>
          </a:xfrm>
        </p:spPr>
        <p:txBody>
          <a:bodyPr/>
          <a:lstStyle/>
          <a:p>
            <a:pPr>
              <a:buBlip>
                <a:blip r:embed="rId2"/>
              </a:buBlip>
            </a:pPr>
            <a:r>
              <a:rPr lang="en-US" b="1" dirty="0" smtClean="0"/>
              <a:t>The Promise of Jesus, </a:t>
            </a:r>
            <a:r>
              <a:rPr lang="en-US" b="1" dirty="0" smtClean="0">
                <a:solidFill>
                  <a:schemeClr val="accent1">
                    <a:lumMod val="60000"/>
                    <a:lumOff val="40000"/>
                  </a:schemeClr>
                </a:solidFill>
              </a:rPr>
              <a:t>Mt.16:13-19</a:t>
            </a:r>
          </a:p>
          <a:p>
            <a:pPr>
              <a:buBlip>
                <a:blip r:embed="rId2"/>
              </a:buBlip>
            </a:pPr>
            <a:r>
              <a:rPr lang="en-US" b="1" dirty="0" smtClean="0"/>
              <a:t>Has a Set Pattern, </a:t>
            </a:r>
            <a:r>
              <a:rPr lang="en-US" b="1" dirty="0" smtClean="0">
                <a:solidFill>
                  <a:schemeClr val="accent1">
                    <a:lumMod val="60000"/>
                    <a:lumOff val="40000"/>
                  </a:schemeClr>
                </a:solidFill>
              </a:rPr>
              <a:t>Heb.8:1-5</a:t>
            </a:r>
          </a:p>
          <a:p>
            <a:pPr>
              <a:buBlip>
                <a:blip r:embed="rId2"/>
              </a:buBlip>
            </a:pPr>
            <a:r>
              <a:rPr lang="en-US" b="1" dirty="0" smtClean="0"/>
              <a:t>Respects the Headship of Jesus, </a:t>
            </a:r>
            <a:r>
              <a:rPr lang="en-US" b="1" dirty="0" smtClean="0">
                <a:solidFill>
                  <a:schemeClr val="accent1">
                    <a:lumMod val="60000"/>
                    <a:lumOff val="40000"/>
                  </a:schemeClr>
                </a:solidFill>
              </a:rPr>
              <a:t>Eph.1:20-23, Col.1:18</a:t>
            </a:r>
          </a:p>
          <a:p>
            <a:pPr>
              <a:buBlip>
                <a:blip r:embed="rId2"/>
              </a:buBlip>
            </a:pPr>
            <a:r>
              <a:rPr lang="en-US" b="1" dirty="0" smtClean="0"/>
              <a:t>Work of the Church:  Evangelism, </a:t>
            </a:r>
            <a:r>
              <a:rPr lang="en-US" b="1" dirty="0" smtClean="0">
                <a:solidFill>
                  <a:schemeClr val="accent1">
                    <a:lumMod val="60000"/>
                    <a:lumOff val="40000"/>
                  </a:schemeClr>
                </a:solidFill>
              </a:rPr>
              <a:t>Phil.1:5, 4:14f, </a:t>
            </a:r>
            <a:r>
              <a:rPr lang="en-US" b="1" dirty="0" smtClean="0"/>
              <a:t>Edification, </a:t>
            </a:r>
            <a:r>
              <a:rPr lang="en-US" b="1" dirty="0" smtClean="0">
                <a:solidFill>
                  <a:schemeClr val="accent1">
                    <a:lumMod val="60000"/>
                    <a:lumOff val="40000"/>
                  </a:schemeClr>
                </a:solidFill>
              </a:rPr>
              <a:t>Eph.4:13-16</a:t>
            </a:r>
            <a:r>
              <a:rPr lang="en-US" b="1" dirty="0" smtClean="0"/>
              <a:t>, Benevolence, </a:t>
            </a:r>
            <a:r>
              <a:rPr lang="en-US" b="1" dirty="0" smtClean="0">
                <a:solidFill>
                  <a:schemeClr val="accent1">
                    <a:lumMod val="60000"/>
                    <a:lumOff val="40000"/>
                  </a:schemeClr>
                </a:solidFill>
              </a:rPr>
              <a:t>Rom.15:25f</a:t>
            </a:r>
          </a:p>
          <a:p>
            <a:pPr>
              <a:buBlip>
                <a:blip r:embed="rId2"/>
              </a:buBlip>
            </a:pPr>
            <a:r>
              <a:rPr lang="en-US" b="1" dirty="0" smtClean="0"/>
              <a:t>Worship of the Church, </a:t>
            </a:r>
            <a:r>
              <a:rPr lang="en-US" b="1" dirty="0" smtClean="0">
                <a:solidFill>
                  <a:schemeClr val="accent1">
                    <a:lumMod val="60000"/>
                    <a:lumOff val="40000"/>
                  </a:schemeClr>
                </a:solidFill>
              </a:rPr>
              <a:t>1 Cor.11:23f, 14:15-19, 16:1-2</a:t>
            </a:r>
          </a:p>
          <a:p>
            <a:pPr>
              <a:buBlip>
                <a:blip r:embed="rId2"/>
              </a:buBlip>
            </a:pPr>
            <a:r>
              <a:rPr lang="en-US" b="1" dirty="0" smtClean="0"/>
              <a:t>Organization of the Local Church, </a:t>
            </a:r>
            <a:r>
              <a:rPr lang="en-US" sz="3100" b="1" dirty="0" smtClean="0">
                <a:solidFill>
                  <a:schemeClr val="accent1">
                    <a:lumMod val="60000"/>
                    <a:lumOff val="40000"/>
                  </a:schemeClr>
                </a:solidFill>
              </a:rPr>
              <a:t>Phil.1:1, Ac.20:28</a:t>
            </a:r>
          </a:p>
          <a:p>
            <a:pPr>
              <a:buBlip>
                <a:blip r:embed="rId2"/>
              </a:buBlip>
            </a:pPr>
            <a:r>
              <a:rPr lang="en-US" b="1" dirty="0" smtClean="0"/>
              <a:t>Scriptural Name, </a:t>
            </a:r>
            <a:r>
              <a:rPr lang="en-US" b="1" dirty="0" smtClean="0">
                <a:solidFill>
                  <a:schemeClr val="accent1">
                    <a:lumMod val="60000"/>
                    <a:lumOff val="40000"/>
                  </a:schemeClr>
                </a:solidFill>
              </a:rPr>
              <a:t>Rom.16:16, 1 Cor.1:2, Ac.11:26</a:t>
            </a:r>
          </a:p>
          <a:p>
            <a:pPr>
              <a:buBlip>
                <a:blip r:embed="rId2"/>
              </a:buBlip>
            </a:pPr>
            <a:r>
              <a:rPr lang="en-US" b="1" dirty="0" smtClean="0"/>
              <a:t>Complete Guide, </a:t>
            </a:r>
            <a:r>
              <a:rPr lang="en-US" b="1" dirty="0" smtClean="0">
                <a:solidFill>
                  <a:schemeClr val="accent1">
                    <a:lumMod val="60000"/>
                    <a:lumOff val="40000"/>
                  </a:schemeClr>
                </a:solidFill>
              </a:rPr>
              <a:t>2 Tim.3:16-17, 2 Pet.1:3</a:t>
            </a:r>
          </a:p>
          <a:p>
            <a:pPr>
              <a:buBlip>
                <a:blip r:embed="rId2"/>
              </a:buBlip>
            </a:pPr>
            <a:endParaRPr lang="en-US" b="1" dirty="0"/>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 calcmode="lin" valueType="num">
                                      <p:cBhvr>
                                        <p:cTn id="14" dur="500" fill="hold"/>
                                        <p:tgtEl>
                                          <p:spTgt spid="6">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6">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6">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9" presetClass="entr" presetSubtype="0" accel="100000" fill="hold" grpId="0"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 calcmode="lin" valueType="num">
                                      <p:cBhvr>
                                        <p:cTn id="22" dur="500" fill="hold"/>
                                        <p:tgtEl>
                                          <p:spTgt spid="6">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6">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6">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0" nodeType="clickEffect">
                                  <p:stCondLst>
                                    <p:cond delay="0"/>
                                  </p:stCondLst>
                                  <p:childTnLst>
                                    <p:set>
                                      <p:cBhvr>
                                        <p:cTn id="29" dur="1" fill="hold">
                                          <p:stCondLst>
                                            <p:cond delay="0"/>
                                          </p:stCondLst>
                                        </p:cTn>
                                        <p:tgtEl>
                                          <p:spTgt spid="6">
                                            <p:txEl>
                                              <p:pRg st="2" end="2"/>
                                            </p:txEl>
                                          </p:spTgt>
                                        </p:tgtEl>
                                        <p:attrNameLst>
                                          <p:attrName>style.visibility</p:attrName>
                                        </p:attrNameLst>
                                      </p:cBhvr>
                                      <p:to>
                                        <p:strVal val="visible"/>
                                      </p:to>
                                    </p:set>
                                    <p:anim calcmode="lin" valueType="num">
                                      <p:cBhvr>
                                        <p:cTn id="30" dur="500" fill="hold"/>
                                        <p:tgtEl>
                                          <p:spTgt spid="6">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6">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6">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9" presetClass="entr" presetSubtype="0" accel="100000" fill="hold" grpId="0" nodeType="clickEffect">
                                  <p:stCondLst>
                                    <p:cond delay="0"/>
                                  </p:stCondLst>
                                  <p:childTnLst>
                                    <p:set>
                                      <p:cBhvr>
                                        <p:cTn id="37" dur="1" fill="hold">
                                          <p:stCondLst>
                                            <p:cond delay="0"/>
                                          </p:stCondLst>
                                        </p:cTn>
                                        <p:tgtEl>
                                          <p:spTgt spid="6">
                                            <p:txEl>
                                              <p:pRg st="3" end="3"/>
                                            </p:txEl>
                                          </p:spTgt>
                                        </p:tgtEl>
                                        <p:attrNameLst>
                                          <p:attrName>style.visibility</p:attrName>
                                        </p:attrNameLst>
                                      </p:cBhvr>
                                      <p:to>
                                        <p:strVal val="visible"/>
                                      </p:to>
                                    </p:set>
                                    <p:anim calcmode="lin" valueType="num">
                                      <p:cBhvr>
                                        <p:cTn id="38" dur="500" fill="hold"/>
                                        <p:tgtEl>
                                          <p:spTgt spid="6">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6">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6">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9" presetClass="entr" presetSubtype="0" accel="100000" fill="hold" grpId="0" nodeType="clickEffect">
                                  <p:stCondLst>
                                    <p:cond delay="0"/>
                                  </p:stCondLst>
                                  <p:childTnLst>
                                    <p:set>
                                      <p:cBhvr>
                                        <p:cTn id="45" dur="1" fill="hold">
                                          <p:stCondLst>
                                            <p:cond delay="0"/>
                                          </p:stCondLst>
                                        </p:cTn>
                                        <p:tgtEl>
                                          <p:spTgt spid="6">
                                            <p:txEl>
                                              <p:pRg st="4" end="4"/>
                                            </p:txEl>
                                          </p:spTgt>
                                        </p:tgtEl>
                                        <p:attrNameLst>
                                          <p:attrName>style.visibility</p:attrName>
                                        </p:attrNameLst>
                                      </p:cBhvr>
                                      <p:to>
                                        <p:strVal val="visible"/>
                                      </p:to>
                                    </p:set>
                                    <p:anim calcmode="lin" valueType="num">
                                      <p:cBhvr>
                                        <p:cTn id="46" dur="500" fill="hold"/>
                                        <p:tgtEl>
                                          <p:spTgt spid="6">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7" dur="500" fill="hold"/>
                                        <p:tgtEl>
                                          <p:spTgt spid="6">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8" dur="500" fill="hold"/>
                                        <p:tgtEl>
                                          <p:spTgt spid="6">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9" dur="500" fill="hold"/>
                                        <p:tgtEl>
                                          <p:spTgt spid="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9" presetClass="entr" presetSubtype="0" accel="100000" fill="hold" grpId="0" nodeType="clickEffect">
                                  <p:stCondLst>
                                    <p:cond delay="0"/>
                                  </p:stCondLst>
                                  <p:childTnLst>
                                    <p:set>
                                      <p:cBhvr>
                                        <p:cTn id="53" dur="1" fill="hold">
                                          <p:stCondLst>
                                            <p:cond delay="0"/>
                                          </p:stCondLst>
                                        </p:cTn>
                                        <p:tgtEl>
                                          <p:spTgt spid="6">
                                            <p:txEl>
                                              <p:pRg st="5" end="5"/>
                                            </p:txEl>
                                          </p:spTgt>
                                        </p:tgtEl>
                                        <p:attrNameLst>
                                          <p:attrName>style.visibility</p:attrName>
                                        </p:attrNameLst>
                                      </p:cBhvr>
                                      <p:to>
                                        <p:strVal val="visible"/>
                                      </p:to>
                                    </p:set>
                                    <p:anim calcmode="lin" valueType="num">
                                      <p:cBhvr>
                                        <p:cTn id="54" dur="500" fill="hold"/>
                                        <p:tgtEl>
                                          <p:spTgt spid="6">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5" dur="500" fill="hold"/>
                                        <p:tgtEl>
                                          <p:spTgt spid="6">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6" dur="500" fill="hold"/>
                                        <p:tgtEl>
                                          <p:spTgt spid="6">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7" dur="500" fill="hold"/>
                                        <p:tgtEl>
                                          <p:spTgt spid="6">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39" presetClass="entr" presetSubtype="0" accel="100000" fill="hold" grpId="0" nodeType="clickEffect">
                                  <p:stCondLst>
                                    <p:cond delay="0"/>
                                  </p:stCondLst>
                                  <p:childTnLst>
                                    <p:set>
                                      <p:cBhvr>
                                        <p:cTn id="61" dur="1" fill="hold">
                                          <p:stCondLst>
                                            <p:cond delay="0"/>
                                          </p:stCondLst>
                                        </p:cTn>
                                        <p:tgtEl>
                                          <p:spTgt spid="6">
                                            <p:txEl>
                                              <p:pRg st="6" end="6"/>
                                            </p:txEl>
                                          </p:spTgt>
                                        </p:tgtEl>
                                        <p:attrNameLst>
                                          <p:attrName>style.visibility</p:attrName>
                                        </p:attrNameLst>
                                      </p:cBhvr>
                                      <p:to>
                                        <p:strVal val="visible"/>
                                      </p:to>
                                    </p:set>
                                    <p:anim calcmode="lin" valueType="num">
                                      <p:cBhvr>
                                        <p:cTn id="62" dur="500" fill="hold"/>
                                        <p:tgtEl>
                                          <p:spTgt spid="6">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3" dur="500" fill="hold"/>
                                        <p:tgtEl>
                                          <p:spTgt spid="6">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4" dur="500" fill="hold"/>
                                        <p:tgtEl>
                                          <p:spTgt spid="6">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65" dur="500" fill="hold"/>
                                        <p:tgtEl>
                                          <p:spTgt spid="6">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39" presetClass="entr" presetSubtype="0" accel="100000" fill="hold" grpId="0" nodeType="clickEffect">
                                  <p:stCondLst>
                                    <p:cond delay="0"/>
                                  </p:stCondLst>
                                  <p:childTnLst>
                                    <p:set>
                                      <p:cBhvr>
                                        <p:cTn id="69" dur="1" fill="hold">
                                          <p:stCondLst>
                                            <p:cond delay="0"/>
                                          </p:stCondLst>
                                        </p:cTn>
                                        <p:tgtEl>
                                          <p:spTgt spid="6">
                                            <p:txEl>
                                              <p:pRg st="7" end="7"/>
                                            </p:txEl>
                                          </p:spTgt>
                                        </p:tgtEl>
                                        <p:attrNameLst>
                                          <p:attrName>style.visibility</p:attrName>
                                        </p:attrNameLst>
                                      </p:cBhvr>
                                      <p:to>
                                        <p:strVal val="visible"/>
                                      </p:to>
                                    </p:set>
                                    <p:anim calcmode="lin" valueType="num">
                                      <p:cBhvr>
                                        <p:cTn id="70" dur="500" fill="hold"/>
                                        <p:tgtEl>
                                          <p:spTgt spid="6">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1" dur="500" fill="hold"/>
                                        <p:tgtEl>
                                          <p:spTgt spid="6">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2" dur="500" fill="hold"/>
                                        <p:tgtEl>
                                          <p:spTgt spid="6">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73" dur="500" fill="hold"/>
                                        <p:tgtEl>
                                          <p:spTgt spid="6">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533400" y="609600"/>
            <a:ext cx="8229600" cy="838200"/>
          </a:xfrm>
        </p:spPr>
        <p:txBody>
          <a:bodyPr>
            <a:normAutofit/>
          </a:bodyPr>
          <a:lstStyle/>
          <a:p>
            <a:pPr algn="ctr" eaLnBrk="1" hangingPunct="1"/>
            <a:r>
              <a:rPr lang="en-US" sz="6000" dirty="0" smtClean="0">
                <a:solidFill>
                  <a:srgbClr val="FFC000"/>
                </a:solidFill>
                <a:latin typeface="BauerBodni BlkCn BT" pitchFamily="18" charset="0"/>
              </a:rPr>
              <a:t>The Plan of Salvation</a:t>
            </a:r>
          </a:p>
        </p:txBody>
      </p:sp>
      <p:sp>
        <p:nvSpPr>
          <p:cNvPr id="101379" name="Rectangle 3"/>
          <p:cNvSpPr>
            <a:spLocks noGrp="1" noChangeArrowheads="1"/>
          </p:cNvSpPr>
          <p:nvPr>
            <p:ph type="body" idx="4294967295"/>
          </p:nvPr>
        </p:nvSpPr>
        <p:spPr>
          <a:xfrm>
            <a:off x="457200" y="1752600"/>
            <a:ext cx="8382000" cy="4648200"/>
          </a:xfrm>
        </p:spPr>
        <p:txBody>
          <a:bodyPr>
            <a:noAutofit/>
          </a:bodyPr>
          <a:lstStyle/>
          <a:p>
            <a:pPr marL="609600" indent="-609600" eaLnBrk="1" hangingPunct="1">
              <a:buClrTx/>
              <a:buSzPct val="73000"/>
              <a:buFont typeface="+mj-lt"/>
              <a:buAutoNum type="arabicPeriod"/>
            </a:pPr>
            <a:r>
              <a:rPr lang="en-US" sz="3000" b="1" dirty="0" smtClean="0">
                <a:solidFill>
                  <a:schemeClr val="accent6">
                    <a:lumMod val="20000"/>
                    <a:lumOff val="80000"/>
                  </a:schemeClr>
                </a:solidFill>
              </a:rPr>
              <a:t>Hear the Gospel of Christ, </a:t>
            </a:r>
            <a:r>
              <a:rPr lang="en-US" sz="3000" b="1" dirty="0" smtClean="0">
                <a:solidFill>
                  <a:schemeClr val="accent1">
                    <a:lumMod val="60000"/>
                    <a:lumOff val="40000"/>
                  </a:schemeClr>
                </a:solidFill>
              </a:rPr>
              <a:t>Rom.10:17</a:t>
            </a:r>
          </a:p>
          <a:p>
            <a:pPr marL="609600" indent="-609600" eaLnBrk="1" hangingPunct="1">
              <a:buClrTx/>
              <a:buSzPct val="73000"/>
              <a:buFont typeface="+mj-lt"/>
              <a:buAutoNum type="arabicPeriod"/>
            </a:pPr>
            <a:r>
              <a:rPr lang="en-US" sz="3000" b="1" dirty="0" smtClean="0">
                <a:solidFill>
                  <a:schemeClr val="accent6">
                    <a:lumMod val="20000"/>
                    <a:lumOff val="80000"/>
                  </a:schemeClr>
                </a:solidFill>
              </a:rPr>
              <a:t>Believe in Jesus Christ, </a:t>
            </a:r>
            <a:r>
              <a:rPr lang="en-US" sz="3000" b="1" dirty="0" smtClean="0">
                <a:solidFill>
                  <a:schemeClr val="accent1">
                    <a:lumMod val="60000"/>
                    <a:lumOff val="40000"/>
                  </a:schemeClr>
                </a:solidFill>
              </a:rPr>
              <a:t>Acts 16:31</a:t>
            </a:r>
          </a:p>
          <a:p>
            <a:pPr marL="609600" indent="-609600" eaLnBrk="1" hangingPunct="1">
              <a:buClrTx/>
              <a:buSzPct val="73000"/>
              <a:buFont typeface="+mj-lt"/>
              <a:buAutoNum type="arabicPeriod"/>
            </a:pPr>
            <a:r>
              <a:rPr lang="en-US" sz="3000" b="1" dirty="0" smtClean="0">
                <a:solidFill>
                  <a:schemeClr val="accent6">
                    <a:lumMod val="20000"/>
                    <a:lumOff val="80000"/>
                  </a:schemeClr>
                </a:solidFill>
              </a:rPr>
              <a:t>Repent and Turn to God,  </a:t>
            </a:r>
            <a:r>
              <a:rPr lang="en-US" sz="3000" b="1" dirty="0" smtClean="0">
                <a:solidFill>
                  <a:schemeClr val="accent1">
                    <a:lumMod val="60000"/>
                    <a:lumOff val="40000"/>
                  </a:schemeClr>
                </a:solidFill>
              </a:rPr>
              <a:t>Luke 13:5</a:t>
            </a:r>
          </a:p>
          <a:p>
            <a:pPr marL="609600" indent="-609600" eaLnBrk="1" hangingPunct="1">
              <a:buClrTx/>
              <a:buSzPct val="73000"/>
              <a:buFont typeface="+mj-lt"/>
              <a:buAutoNum type="arabicPeriod"/>
            </a:pPr>
            <a:r>
              <a:rPr lang="en-US" sz="3000" b="1" dirty="0" smtClean="0">
                <a:solidFill>
                  <a:schemeClr val="accent6">
                    <a:lumMod val="20000"/>
                    <a:lumOff val="80000"/>
                  </a:schemeClr>
                </a:solidFill>
              </a:rPr>
              <a:t>Confess Jesus Before Men,  </a:t>
            </a:r>
            <a:r>
              <a:rPr lang="en-US" sz="3000" b="1" dirty="0" smtClean="0">
                <a:solidFill>
                  <a:schemeClr val="accent1">
                    <a:lumMod val="60000"/>
                    <a:lumOff val="40000"/>
                  </a:schemeClr>
                </a:solidFill>
              </a:rPr>
              <a:t>Acts 8:37</a:t>
            </a:r>
          </a:p>
          <a:p>
            <a:pPr marL="609600" indent="-609600" eaLnBrk="1" hangingPunct="1">
              <a:buClrTx/>
              <a:buSzPct val="73000"/>
              <a:buFont typeface="+mj-lt"/>
              <a:buAutoNum type="arabicPeriod"/>
            </a:pPr>
            <a:r>
              <a:rPr lang="en-US" sz="3000" b="1" dirty="0" smtClean="0">
                <a:solidFill>
                  <a:schemeClr val="accent6">
                    <a:lumMod val="20000"/>
                    <a:lumOff val="80000"/>
                  </a:schemeClr>
                </a:solidFill>
              </a:rPr>
              <a:t>Be Baptized for the Remission of Sins, </a:t>
            </a:r>
            <a:r>
              <a:rPr lang="en-US" sz="3000" b="1" dirty="0" smtClean="0">
                <a:solidFill>
                  <a:schemeClr val="accent1">
                    <a:lumMod val="60000"/>
                    <a:lumOff val="40000"/>
                  </a:schemeClr>
                </a:solidFill>
              </a:rPr>
              <a:t>Ac.2:38</a:t>
            </a:r>
          </a:p>
          <a:p>
            <a:pPr marL="609600" indent="-609600" eaLnBrk="1" hangingPunct="1">
              <a:buClrTx/>
              <a:buNone/>
            </a:pPr>
            <a:r>
              <a:rPr lang="en-US" sz="3000" b="1" dirty="0" smtClean="0">
                <a:solidFill>
                  <a:schemeClr val="accent6">
                    <a:lumMod val="20000"/>
                    <a:lumOff val="80000"/>
                  </a:schemeClr>
                </a:solidFill>
              </a:rPr>
              <a:t>       ---------------------------</a:t>
            </a:r>
          </a:p>
          <a:p>
            <a:pPr marL="609600" indent="-609600" eaLnBrk="1" hangingPunct="1">
              <a:buClrTx/>
              <a:buSzPct val="93000"/>
              <a:buFont typeface="Wingdings" pitchFamily="2" charset="2"/>
              <a:buChar char="Ø"/>
            </a:pPr>
            <a:r>
              <a:rPr lang="en-US" sz="3000" b="1" dirty="0" smtClean="0">
                <a:solidFill>
                  <a:schemeClr val="bg2">
                    <a:lumMod val="60000"/>
                    <a:lumOff val="40000"/>
                  </a:schemeClr>
                </a:solidFill>
              </a:rPr>
              <a:t>Be Thou Faithful Unto Death,  </a:t>
            </a:r>
            <a:r>
              <a:rPr lang="en-US" sz="3000" b="1" dirty="0" smtClean="0">
                <a:solidFill>
                  <a:schemeClr val="accent1">
                    <a:lumMod val="60000"/>
                    <a:lumOff val="40000"/>
                  </a:schemeClr>
                </a:solidFill>
              </a:rPr>
              <a:t>Rev.2:10</a:t>
            </a:r>
          </a:p>
          <a:p>
            <a:pPr marL="609600" indent="-609600" eaLnBrk="1" hangingPunct="1">
              <a:buClrTx/>
              <a:buSzPct val="93000"/>
              <a:buFont typeface="Wingdings" pitchFamily="2" charset="2"/>
              <a:buChar char="Ø"/>
            </a:pPr>
            <a:r>
              <a:rPr lang="en-US" sz="3000" b="1" dirty="0" smtClean="0">
                <a:solidFill>
                  <a:schemeClr val="bg2">
                    <a:lumMod val="60000"/>
                    <a:lumOff val="40000"/>
                  </a:schemeClr>
                </a:solidFill>
              </a:rPr>
              <a:t>If Err as a Christian: Repent &amp; Confess, </a:t>
            </a:r>
            <a:r>
              <a:rPr lang="en-US" sz="2800" b="1" dirty="0" smtClean="0">
                <a:solidFill>
                  <a:schemeClr val="accent1">
                    <a:lumMod val="60000"/>
                    <a:lumOff val="40000"/>
                  </a:schemeClr>
                </a:solidFill>
              </a:rPr>
              <a:t>Acts 19:18</a:t>
            </a:r>
            <a:endParaRPr lang="en-US" sz="3000" b="1" dirty="0" smtClean="0">
              <a:solidFill>
                <a:schemeClr val="accent1">
                  <a:lumMod val="60000"/>
                  <a:lumOff val="40000"/>
                </a:schemeClr>
              </a:solidFill>
            </a:endParaRP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01378"/>
                                        </p:tgtEl>
                                        <p:attrNameLst>
                                          <p:attrName>style.visibility</p:attrName>
                                        </p:attrNameLst>
                                      </p:cBhvr>
                                      <p:to>
                                        <p:strVal val="visible"/>
                                      </p:to>
                                    </p:set>
                                    <p:anim calcmode="lin" valueType="num">
                                      <p:cBhvr>
                                        <p:cTn id="7" dur="500" fill="hold"/>
                                        <p:tgtEl>
                                          <p:spTgt spid="101378"/>
                                        </p:tgtEl>
                                        <p:attrNameLst>
                                          <p:attrName>ppt_w</p:attrName>
                                        </p:attrNameLst>
                                      </p:cBhvr>
                                      <p:tavLst>
                                        <p:tav tm="0">
                                          <p:val>
                                            <p:fltVal val="0"/>
                                          </p:val>
                                        </p:tav>
                                        <p:tav tm="100000">
                                          <p:val>
                                            <p:strVal val="#ppt_w"/>
                                          </p:val>
                                        </p:tav>
                                      </p:tavLst>
                                    </p:anim>
                                    <p:anim calcmode="lin" valueType="num">
                                      <p:cBhvr>
                                        <p:cTn id="8" dur="500" fill="hold"/>
                                        <p:tgtEl>
                                          <p:spTgt spid="101378"/>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7" presetClass="entr" presetSubtype="8" fill="hold" grpId="0" nodeType="afterEffect">
                                  <p:stCondLst>
                                    <p:cond delay="500"/>
                                  </p:stCondLst>
                                  <p:childTnLst>
                                    <p:set>
                                      <p:cBhvr>
                                        <p:cTn id="11" dur="1" fill="hold">
                                          <p:stCondLst>
                                            <p:cond delay="0"/>
                                          </p:stCondLst>
                                        </p:cTn>
                                        <p:tgtEl>
                                          <p:spTgt spid="101379">
                                            <p:txEl>
                                              <p:pRg st="0" end="0"/>
                                            </p:txEl>
                                          </p:spTgt>
                                        </p:tgtEl>
                                        <p:attrNameLst>
                                          <p:attrName>style.visibility</p:attrName>
                                        </p:attrNameLst>
                                      </p:cBhvr>
                                      <p:to>
                                        <p:strVal val="visible"/>
                                      </p:to>
                                    </p:set>
                                    <p:anim calcmode="lin" valueType="num">
                                      <p:cBhvr>
                                        <p:cTn id="12" dur="1000" fill="hold"/>
                                        <p:tgtEl>
                                          <p:spTgt spid="101379">
                                            <p:txEl>
                                              <p:pRg st="0" end="0"/>
                                            </p:txEl>
                                          </p:spTgt>
                                        </p:tgtEl>
                                        <p:attrNameLst>
                                          <p:attrName>ppt_x</p:attrName>
                                        </p:attrNameLst>
                                      </p:cBhvr>
                                      <p:tavLst>
                                        <p:tav tm="0">
                                          <p:val>
                                            <p:strVal val="#ppt_x-#ppt_w/2"/>
                                          </p:val>
                                        </p:tav>
                                        <p:tav tm="100000">
                                          <p:val>
                                            <p:strVal val="#ppt_x"/>
                                          </p:val>
                                        </p:tav>
                                      </p:tavLst>
                                    </p:anim>
                                    <p:anim calcmode="lin" valueType="num">
                                      <p:cBhvr>
                                        <p:cTn id="13" dur="1000" fill="hold"/>
                                        <p:tgtEl>
                                          <p:spTgt spid="101379">
                                            <p:txEl>
                                              <p:pRg st="0" end="0"/>
                                            </p:txEl>
                                          </p:spTgt>
                                        </p:tgtEl>
                                        <p:attrNameLst>
                                          <p:attrName>ppt_y</p:attrName>
                                        </p:attrNameLst>
                                      </p:cBhvr>
                                      <p:tavLst>
                                        <p:tav tm="0">
                                          <p:val>
                                            <p:strVal val="#ppt_y"/>
                                          </p:val>
                                        </p:tav>
                                        <p:tav tm="100000">
                                          <p:val>
                                            <p:strVal val="#ppt_y"/>
                                          </p:val>
                                        </p:tav>
                                      </p:tavLst>
                                    </p:anim>
                                    <p:anim calcmode="lin" valueType="num">
                                      <p:cBhvr>
                                        <p:cTn id="14" dur="1000" fill="hold"/>
                                        <p:tgtEl>
                                          <p:spTgt spid="101379">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101379">
                                            <p:txEl>
                                              <p:pRg st="0" end="0"/>
                                            </p:txEl>
                                          </p:spTgt>
                                        </p:tgtEl>
                                        <p:attrNameLst>
                                          <p:attrName>ppt_h</p:attrName>
                                        </p:attrNameLst>
                                      </p:cBhvr>
                                      <p:tavLst>
                                        <p:tav tm="0">
                                          <p:val>
                                            <p:strVal val="#ppt_h"/>
                                          </p:val>
                                        </p:tav>
                                        <p:tav tm="100000">
                                          <p:val>
                                            <p:strVal val="#ppt_h"/>
                                          </p:val>
                                        </p:tav>
                                      </p:tavLst>
                                    </p:anim>
                                  </p:childTnLst>
                                </p:cTn>
                              </p:par>
                            </p:childTnLst>
                          </p:cTn>
                        </p:par>
                        <p:par>
                          <p:cTn id="16" fill="hold">
                            <p:stCondLst>
                              <p:cond delay="2000"/>
                            </p:stCondLst>
                            <p:childTnLst>
                              <p:par>
                                <p:cTn id="17" presetID="17" presetClass="entr" presetSubtype="8" fill="hold" grpId="0" nodeType="afterEffect">
                                  <p:stCondLst>
                                    <p:cond delay="500"/>
                                  </p:stCondLst>
                                  <p:childTnLst>
                                    <p:set>
                                      <p:cBhvr>
                                        <p:cTn id="18" dur="1" fill="hold">
                                          <p:stCondLst>
                                            <p:cond delay="0"/>
                                          </p:stCondLst>
                                        </p:cTn>
                                        <p:tgtEl>
                                          <p:spTgt spid="101379">
                                            <p:txEl>
                                              <p:pRg st="1" end="1"/>
                                            </p:txEl>
                                          </p:spTgt>
                                        </p:tgtEl>
                                        <p:attrNameLst>
                                          <p:attrName>style.visibility</p:attrName>
                                        </p:attrNameLst>
                                      </p:cBhvr>
                                      <p:to>
                                        <p:strVal val="visible"/>
                                      </p:to>
                                    </p:set>
                                    <p:anim calcmode="lin" valueType="num">
                                      <p:cBhvr>
                                        <p:cTn id="19" dur="1000" fill="hold"/>
                                        <p:tgtEl>
                                          <p:spTgt spid="101379">
                                            <p:txEl>
                                              <p:pRg st="1" end="1"/>
                                            </p:txEl>
                                          </p:spTgt>
                                        </p:tgtEl>
                                        <p:attrNameLst>
                                          <p:attrName>ppt_x</p:attrName>
                                        </p:attrNameLst>
                                      </p:cBhvr>
                                      <p:tavLst>
                                        <p:tav tm="0">
                                          <p:val>
                                            <p:strVal val="#ppt_x-#ppt_w/2"/>
                                          </p:val>
                                        </p:tav>
                                        <p:tav tm="100000">
                                          <p:val>
                                            <p:strVal val="#ppt_x"/>
                                          </p:val>
                                        </p:tav>
                                      </p:tavLst>
                                    </p:anim>
                                    <p:anim calcmode="lin" valueType="num">
                                      <p:cBhvr>
                                        <p:cTn id="20" dur="1000" fill="hold"/>
                                        <p:tgtEl>
                                          <p:spTgt spid="101379">
                                            <p:txEl>
                                              <p:pRg st="1" end="1"/>
                                            </p:txEl>
                                          </p:spTgt>
                                        </p:tgtEl>
                                        <p:attrNameLst>
                                          <p:attrName>ppt_y</p:attrName>
                                        </p:attrNameLst>
                                      </p:cBhvr>
                                      <p:tavLst>
                                        <p:tav tm="0">
                                          <p:val>
                                            <p:strVal val="#ppt_y"/>
                                          </p:val>
                                        </p:tav>
                                        <p:tav tm="100000">
                                          <p:val>
                                            <p:strVal val="#ppt_y"/>
                                          </p:val>
                                        </p:tav>
                                      </p:tavLst>
                                    </p:anim>
                                    <p:anim calcmode="lin" valueType="num">
                                      <p:cBhvr>
                                        <p:cTn id="21" dur="1000" fill="hold"/>
                                        <p:tgtEl>
                                          <p:spTgt spid="101379">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101379">
                                            <p:txEl>
                                              <p:pRg st="1" end="1"/>
                                            </p:txEl>
                                          </p:spTgt>
                                        </p:tgtEl>
                                        <p:attrNameLst>
                                          <p:attrName>ppt_h</p:attrName>
                                        </p:attrNameLst>
                                      </p:cBhvr>
                                      <p:tavLst>
                                        <p:tav tm="0">
                                          <p:val>
                                            <p:strVal val="#ppt_h"/>
                                          </p:val>
                                        </p:tav>
                                        <p:tav tm="100000">
                                          <p:val>
                                            <p:strVal val="#ppt_h"/>
                                          </p:val>
                                        </p:tav>
                                      </p:tavLst>
                                    </p:anim>
                                  </p:childTnLst>
                                </p:cTn>
                              </p:par>
                            </p:childTnLst>
                          </p:cTn>
                        </p:par>
                        <p:par>
                          <p:cTn id="23" fill="hold">
                            <p:stCondLst>
                              <p:cond delay="3500"/>
                            </p:stCondLst>
                            <p:childTnLst>
                              <p:par>
                                <p:cTn id="24" presetID="17" presetClass="entr" presetSubtype="8" fill="hold" grpId="0" nodeType="afterEffect">
                                  <p:stCondLst>
                                    <p:cond delay="500"/>
                                  </p:stCondLst>
                                  <p:childTnLst>
                                    <p:set>
                                      <p:cBhvr>
                                        <p:cTn id="25" dur="1" fill="hold">
                                          <p:stCondLst>
                                            <p:cond delay="0"/>
                                          </p:stCondLst>
                                        </p:cTn>
                                        <p:tgtEl>
                                          <p:spTgt spid="101379">
                                            <p:txEl>
                                              <p:pRg st="2" end="2"/>
                                            </p:txEl>
                                          </p:spTgt>
                                        </p:tgtEl>
                                        <p:attrNameLst>
                                          <p:attrName>style.visibility</p:attrName>
                                        </p:attrNameLst>
                                      </p:cBhvr>
                                      <p:to>
                                        <p:strVal val="visible"/>
                                      </p:to>
                                    </p:set>
                                    <p:anim calcmode="lin" valueType="num">
                                      <p:cBhvr>
                                        <p:cTn id="26" dur="1000" fill="hold"/>
                                        <p:tgtEl>
                                          <p:spTgt spid="101379">
                                            <p:txEl>
                                              <p:pRg st="2" end="2"/>
                                            </p:txEl>
                                          </p:spTgt>
                                        </p:tgtEl>
                                        <p:attrNameLst>
                                          <p:attrName>ppt_x</p:attrName>
                                        </p:attrNameLst>
                                      </p:cBhvr>
                                      <p:tavLst>
                                        <p:tav tm="0">
                                          <p:val>
                                            <p:strVal val="#ppt_x-#ppt_w/2"/>
                                          </p:val>
                                        </p:tav>
                                        <p:tav tm="100000">
                                          <p:val>
                                            <p:strVal val="#ppt_x"/>
                                          </p:val>
                                        </p:tav>
                                      </p:tavLst>
                                    </p:anim>
                                    <p:anim calcmode="lin" valueType="num">
                                      <p:cBhvr>
                                        <p:cTn id="27" dur="1000" fill="hold"/>
                                        <p:tgtEl>
                                          <p:spTgt spid="101379">
                                            <p:txEl>
                                              <p:pRg st="2" end="2"/>
                                            </p:txEl>
                                          </p:spTgt>
                                        </p:tgtEl>
                                        <p:attrNameLst>
                                          <p:attrName>ppt_y</p:attrName>
                                        </p:attrNameLst>
                                      </p:cBhvr>
                                      <p:tavLst>
                                        <p:tav tm="0">
                                          <p:val>
                                            <p:strVal val="#ppt_y"/>
                                          </p:val>
                                        </p:tav>
                                        <p:tav tm="100000">
                                          <p:val>
                                            <p:strVal val="#ppt_y"/>
                                          </p:val>
                                        </p:tav>
                                      </p:tavLst>
                                    </p:anim>
                                    <p:anim calcmode="lin" valueType="num">
                                      <p:cBhvr>
                                        <p:cTn id="28" dur="1000" fill="hold"/>
                                        <p:tgtEl>
                                          <p:spTgt spid="101379">
                                            <p:txEl>
                                              <p:pRg st="2" end="2"/>
                                            </p:txEl>
                                          </p:spTgt>
                                        </p:tgtEl>
                                        <p:attrNameLst>
                                          <p:attrName>ppt_w</p:attrName>
                                        </p:attrNameLst>
                                      </p:cBhvr>
                                      <p:tavLst>
                                        <p:tav tm="0">
                                          <p:val>
                                            <p:fltVal val="0"/>
                                          </p:val>
                                        </p:tav>
                                        <p:tav tm="100000">
                                          <p:val>
                                            <p:strVal val="#ppt_w"/>
                                          </p:val>
                                        </p:tav>
                                      </p:tavLst>
                                    </p:anim>
                                    <p:anim calcmode="lin" valueType="num">
                                      <p:cBhvr>
                                        <p:cTn id="29" dur="1000" fill="hold"/>
                                        <p:tgtEl>
                                          <p:spTgt spid="101379">
                                            <p:txEl>
                                              <p:pRg st="2" end="2"/>
                                            </p:txEl>
                                          </p:spTgt>
                                        </p:tgtEl>
                                        <p:attrNameLst>
                                          <p:attrName>ppt_h</p:attrName>
                                        </p:attrNameLst>
                                      </p:cBhvr>
                                      <p:tavLst>
                                        <p:tav tm="0">
                                          <p:val>
                                            <p:strVal val="#ppt_h"/>
                                          </p:val>
                                        </p:tav>
                                        <p:tav tm="100000">
                                          <p:val>
                                            <p:strVal val="#ppt_h"/>
                                          </p:val>
                                        </p:tav>
                                      </p:tavLst>
                                    </p:anim>
                                  </p:childTnLst>
                                </p:cTn>
                              </p:par>
                            </p:childTnLst>
                          </p:cTn>
                        </p:par>
                        <p:par>
                          <p:cTn id="30" fill="hold">
                            <p:stCondLst>
                              <p:cond delay="5000"/>
                            </p:stCondLst>
                            <p:childTnLst>
                              <p:par>
                                <p:cTn id="31" presetID="17" presetClass="entr" presetSubtype="8" fill="hold" grpId="0" nodeType="afterEffect">
                                  <p:stCondLst>
                                    <p:cond delay="500"/>
                                  </p:stCondLst>
                                  <p:childTnLst>
                                    <p:set>
                                      <p:cBhvr>
                                        <p:cTn id="32" dur="1" fill="hold">
                                          <p:stCondLst>
                                            <p:cond delay="0"/>
                                          </p:stCondLst>
                                        </p:cTn>
                                        <p:tgtEl>
                                          <p:spTgt spid="101379">
                                            <p:txEl>
                                              <p:pRg st="3" end="3"/>
                                            </p:txEl>
                                          </p:spTgt>
                                        </p:tgtEl>
                                        <p:attrNameLst>
                                          <p:attrName>style.visibility</p:attrName>
                                        </p:attrNameLst>
                                      </p:cBhvr>
                                      <p:to>
                                        <p:strVal val="visible"/>
                                      </p:to>
                                    </p:set>
                                    <p:anim calcmode="lin" valueType="num">
                                      <p:cBhvr>
                                        <p:cTn id="33" dur="1000" fill="hold"/>
                                        <p:tgtEl>
                                          <p:spTgt spid="101379">
                                            <p:txEl>
                                              <p:pRg st="3" end="3"/>
                                            </p:txEl>
                                          </p:spTgt>
                                        </p:tgtEl>
                                        <p:attrNameLst>
                                          <p:attrName>ppt_x</p:attrName>
                                        </p:attrNameLst>
                                      </p:cBhvr>
                                      <p:tavLst>
                                        <p:tav tm="0">
                                          <p:val>
                                            <p:strVal val="#ppt_x-#ppt_w/2"/>
                                          </p:val>
                                        </p:tav>
                                        <p:tav tm="100000">
                                          <p:val>
                                            <p:strVal val="#ppt_x"/>
                                          </p:val>
                                        </p:tav>
                                      </p:tavLst>
                                    </p:anim>
                                    <p:anim calcmode="lin" valueType="num">
                                      <p:cBhvr>
                                        <p:cTn id="34" dur="1000" fill="hold"/>
                                        <p:tgtEl>
                                          <p:spTgt spid="101379">
                                            <p:txEl>
                                              <p:pRg st="3" end="3"/>
                                            </p:txEl>
                                          </p:spTgt>
                                        </p:tgtEl>
                                        <p:attrNameLst>
                                          <p:attrName>ppt_y</p:attrName>
                                        </p:attrNameLst>
                                      </p:cBhvr>
                                      <p:tavLst>
                                        <p:tav tm="0">
                                          <p:val>
                                            <p:strVal val="#ppt_y"/>
                                          </p:val>
                                        </p:tav>
                                        <p:tav tm="100000">
                                          <p:val>
                                            <p:strVal val="#ppt_y"/>
                                          </p:val>
                                        </p:tav>
                                      </p:tavLst>
                                    </p:anim>
                                    <p:anim calcmode="lin" valueType="num">
                                      <p:cBhvr>
                                        <p:cTn id="35" dur="1000" fill="hold"/>
                                        <p:tgtEl>
                                          <p:spTgt spid="101379">
                                            <p:txEl>
                                              <p:pRg st="3" end="3"/>
                                            </p:txEl>
                                          </p:spTgt>
                                        </p:tgtEl>
                                        <p:attrNameLst>
                                          <p:attrName>ppt_w</p:attrName>
                                        </p:attrNameLst>
                                      </p:cBhvr>
                                      <p:tavLst>
                                        <p:tav tm="0">
                                          <p:val>
                                            <p:fltVal val="0"/>
                                          </p:val>
                                        </p:tav>
                                        <p:tav tm="100000">
                                          <p:val>
                                            <p:strVal val="#ppt_w"/>
                                          </p:val>
                                        </p:tav>
                                      </p:tavLst>
                                    </p:anim>
                                    <p:anim calcmode="lin" valueType="num">
                                      <p:cBhvr>
                                        <p:cTn id="36" dur="1000" fill="hold"/>
                                        <p:tgtEl>
                                          <p:spTgt spid="101379">
                                            <p:txEl>
                                              <p:pRg st="3" end="3"/>
                                            </p:txEl>
                                          </p:spTgt>
                                        </p:tgtEl>
                                        <p:attrNameLst>
                                          <p:attrName>ppt_h</p:attrName>
                                        </p:attrNameLst>
                                      </p:cBhvr>
                                      <p:tavLst>
                                        <p:tav tm="0">
                                          <p:val>
                                            <p:strVal val="#ppt_h"/>
                                          </p:val>
                                        </p:tav>
                                        <p:tav tm="100000">
                                          <p:val>
                                            <p:strVal val="#ppt_h"/>
                                          </p:val>
                                        </p:tav>
                                      </p:tavLst>
                                    </p:anim>
                                  </p:childTnLst>
                                </p:cTn>
                              </p:par>
                            </p:childTnLst>
                          </p:cTn>
                        </p:par>
                        <p:par>
                          <p:cTn id="37" fill="hold">
                            <p:stCondLst>
                              <p:cond delay="6500"/>
                            </p:stCondLst>
                            <p:childTnLst>
                              <p:par>
                                <p:cTn id="38" presetID="17" presetClass="entr" presetSubtype="8" fill="hold" grpId="0" nodeType="afterEffect">
                                  <p:stCondLst>
                                    <p:cond delay="500"/>
                                  </p:stCondLst>
                                  <p:childTnLst>
                                    <p:set>
                                      <p:cBhvr>
                                        <p:cTn id="39" dur="1" fill="hold">
                                          <p:stCondLst>
                                            <p:cond delay="0"/>
                                          </p:stCondLst>
                                        </p:cTn>
                                        <p:tgtEl>
                                          <p:spTgt spid="101379">
                                            <p:txEl>
                                              <p:pRg st="4" end="4"/>
                                            </p:txEl>
                                          </p:spTgt>
                                        </p:tgtEl>
                                        <p:attrNameLst>
                                          <p:attrName>style.visibility</p:attrName>
                                        </p:attrNameLst>
                                      </p:cBhvr>
                                      <p:to>
                                        <p:strVal val="visible"/>
                                      </p:to>
                                    </p:set>
                                    <p:anim calcmode="lin" valueType="num">
                                      <p:cBhvr>
                                        <p:cTn id="40" dur="1000" fill="hold"/>
                                        <p:tgtEl>
                                          <p:spTgt spid="101379">
                                            <p:txEl>
                                              <p:pRg st="4" end="4"/>
                                            </p:txEl>
                                          </p:spTgt>
                                        </p:tgtEl>
                                        <p:attrNameLst>
                                          <p:attrName>ppt_x</p:attrName>
                                        </p:attrNameLst>
                                      </p:cBhvr>
                                      <p:tavLst>
                                        <p:tav tm="0">
                                          <p:val>
                                            <p:strVal val="#ppt_x-#ppt_w/2"/>
                                          </p:val>
                                        </p:tav>
                                        <p:tav tm="100000">
                                          <p:val>
                                            <p:strVal val="#ppt_x"/>
                                          </p:val>
                                        </p:tav>
                                      </p:tavLst>
                                    </p:anim>
                                    <p:anim calcmode="lin" valueType="num">
                                      <p:cBhvr>
                                        <p:cTn id="41" dur="1000" fill="hold"/>
                                        <p:tgtEl>
                                          <p:spTgt spid="101379">
                                            <p:txEl>
                                              <p:pRg st="4" end="4"/>
                                            </p:txEl>
                                          </p:spTgt>
                                        </p:tgtEl>
                                        <p:attrNameLst>
                                          <p:attrName>ppt_y</p:attrName>
                                        </p:attrNameLst>
                                      </p:cBhvr>
                                      <p:tavLst>
                                        <p:tav tm="0">
                                          <p:val>
                                            <p:strVal val="#ppt_y"/>
                                          </p:val>
                                        </p:tav>
                                        <p:tav tm="100000">
                                          <p:val>
                                            <p:strVal val="#ppt_y"/>
                                          </p:val>
                                        </p:tav>
                                      </p:tavLst>
                                    </p:anim>
                                    <p:anim calcmode="lin" valueType="num">
                                      <p:cBhvr>
                                        <p:cTn id="42" dur="1000" fill="hold"/>
                                        <p:tgtEl>
                                          <p:spTgt spid="101379">
                                            <p:txEl>
                                              <p:pRg st="4" end="4"/>
                                            </p:txEl>
                                          </p:spTgt>
                                        </p:tgtEl>
                                        <p:attrNameLst>
                                          <p:attrName>ppt_w</p:attrName>
                                        </p:attrNameLst>
                                      </p:cBhvr>
                                      <p:tavLst>
                                        <p:tav tm="0">
                                          <p:val>
                                            <p:fltVal val="0"/>
                                          </p:val>
                                        </p:tav>
                                        <p:tav tm="100000">
                                          <p:val>
                                            <p:strVal val="#ppt_w"/>
                                          </p:val>
                                        </p:tav>
                                      </p:tavLst>
                                    </p:anim>
                                    <p:anim calcmode="lin" valueType="num">
                                      <p:cBhvr>
                                        <p:cTn id="43" dur="1000" fill="hold"/>
                                        <p:tgtEl>
                                          <p:spTgt spid="101379">
                                            <p:txEl>
                                              <p:pRg st="4" end="4"/>
                                            </p:txEl>
                                          </p:spTgt>
                                        </p:tgtEl>
                                        <p:attrNameLst>
                                          <p:attrName>ppt_h</p:attrName>
                                        </p:attrNameLst>
                                      </p:cBhvr>
                                      <p:tavLst>
                                        <p:tav tm="0">
                                          <p:val>
                                            <p:strVal val="#ppt_h"/>
                                          </p:val>
                                        </p:tav>
                                        <p:tav tm="100000">
                                          <p:val>
                                            <p:strVal val="#ppt_h"/>
                                          </p:val>
                                        </p:tav>
                                      </p:tavLst>
                                    </p:anim>
                                  </p:childTnLst>
                                </p:cTn>
                              </p:par>
                            </p:childTnLst>
                          </p:cTn>
                        </p:par>
                        <p:par>
                          <p:cTn id="44" fill="hold">
                            <p:stCondLst>
                              <p:cond delay="8000"/>
                            </p:stCondLst>
                            <p:childTnLst>
                              <p:par>
                                <p:cTn id="45" presetID="17" presetClass="entr" presetSubtype="8" fill="hold" grpId="0" nodeType="afterEffect">
                                  <p:stCondLst>
                                    <p:cond delay="500"/>
                                  </p:stCondLst>
                                  <p:childTnLst>
                                    <p:set>
                                      <p:cBhvr>
                                        <p:cTn id="46" dur="1" fill="hold">
                                          <p:stCondLst>
                                            <p:cond delay="0"/>
                                          </p:stCondLst>
                                        </p:cTn>
                                        <p:tgtEl>
                                          <p:spTgt spid="101379">
                                            <p:txEl>
                                              <p:pRg st="5" end="5"/>
                                            </p:txEl>
                                          </p:spTgt>
                                        </p:tgtEl>
                                        <p:attrNameLst>
                                          <p:attrName>style.visibility</p:attrName>
                                        </p:attrNameLst>
                                      </p:cBhvr>
                                      <p:to>
                                        <p:strVal val="visible"/>
                                      </p:to>
                                    </p:set>
                                    <p:anim calcmode="lin" valueType="num">
                                      <p:cBhvr>
                                        <p:cTn id="47" dur="1000" fill="hold"/>
                                        <p:tgtEl>
                                          <p:spTgt spid="101379">
                                            <p:txEl>
                                              <p:pRg st="5" end="5"/>
                                            </p:txEl>
                                          </p:spTgt>
                                        </p:tgtEl>
                                        <p:attrNameLst>
                                          <p:attrName>ppt_x</p:attrName>
                                        </p:attrNameLst>
                                      </p:cBhvr>
                                      <p:tavLst>
                                        <p:tav tm="0">
                                          <p:val>
                                            <p:strVal val="#ppt_x-#ppt_w/2"/>
                                          </p:val>
                                        </p:tav>
                                        <p:tav tm="100000">
                                          <p:val>
                                            <p:strVal val="#ppt_x"/>
                                          </p:val>
                                        </p:tav>
                                      </p:tavLst>
                                    </p:anim>
                                    <p:anim calcmode="lin" valueType="num">
                                      <p:cBhvr>
                                        <p:cTn id="48" dur="1000" fill="hold"/>
                                        <p:tgtEl>
                                          <p:spTgt spid="101379">
                                            <p:txEl>
                                              <p:pRg st="5" end="5"/>
                                            </p:txEl>
                                          </p:spTgt>
                                        </p:tgtEl>
                                        <p:attrNameLst>
                                          <p:attrName>ppt_y</p:attrName>
                                        </p:attrNameLst>
                                      </p:cBhvr>
                                      <p:tavLst>
                                        <p:tav tm="0">
                                          <p:val>
                                            <p:strVal val="#ppt_y"/>
                                          </p:val>
                                        </p:tav>
                                        <p:tav tm="100000">
                                          <p:val>
                                            <p:strVal val="#ppt_y"/>
                                          </p:val>
                                        </p:tav>
                                      </p:tavLst>
                                    </p:anim>
                                    <p:anim calcmode="lin" valueType="num">
                                      <p:cBhvr>
                                        <p:cTn id="49" dur="1000" fill="hold"/>
                                        <p:tgtEl>
                                          <p:spTgt spid="101379">
                                            <p:txEl>
                                              <p:pRg st="5" end="5"/>
                                            </p:txEl>
                                          </p:spTgt>
                                        </p:tgtEl>
                                        <p:attrNameLst>
                                          <p:attrName>ppt_w</p:attrName>
                                        </p:attrNameLst>
                                      </p:cBhvr>
                                      <p:tavLst>
                                        <p:tav tm="0">
                                          <p:val>
                                            <p:fltVal val="0"/>
                                          </p:val>
                                        </p:tav>
                                        <p:tav tm="100000">
                                          <p:val>
                                            <p:strVal val="#ppt_w"/>
                                          </p:val>
                                        </p:tav>
                                      </p:tavLst>
                                    </p:anim>
                                    <p:anim calcmode="lin" valueType="num">
                                      <p:cBhvr>
                                        <p:cTn id="50" dur="1000" fill="hold"/>
                                        <p:tgtEl>
                                          <p:spTgt spid="101379">
                                            <p:txEl>
                                              <p:pRg st="5" end="5"/>
                                            </p:txEl>
                                          </p:spTgt>
                                        </p:tgtEl>
                                        <p:attrNameLst>
                                          <p:attrName>ppt_h</p:attrName>
                                        </p:attrNameLst>
                                      </p:cBhvr>
                                      <p:tavLst>
                                        <p:tav tm="0">
                                          <p:val>
                                            <p:strVal val="#ppt_h"/>
                                          </p:val>
                                        </p:tav>
                                        <p:tav tm="100000">
                                          <p:val>
                                            <p:strVal val="#ppt_h"/>
                                          </p:val>
                                        </p:tav>
                                      </p:tavLst>
                                    </p:anim>
                                  </p:childTnLst>
                                </p:cTn>
                              </p:par>
                            </p:childTnLst>
                          </p:cTn>
                        </p:par>
                        <p:par>
                          <p:cTn id="51" fill="hold">
                            <p:stCondLst>
                              <p:cond delay="9500"/>
                            </p:stCondLst>
                            <p:childTnLst>
                              <p:par>
                                <p:cTn id="52" presetID="17" presetClass="entr" presetSubtype="8" fill="hold" grpId="0" nodeType="afterEffect">
                                  <p:stCondLst>
                                    <p:cond delay="500"/>
                                  </p:stCondLst>
                                  <p:childTnLst>
                                    <p:set>
                                      <p:cBhvr>
                                        <p:cTn id="53" dur="1" fill="hold">
                                          <p:stCondLst>
                                            <p:cond delay="0"/>
                                          </p:stCondLst>
                                        </p:cTn>
                                        <p:tgtEl>
                                          <p:spTgt spid="101379">
                                            <p:txEl>
                                              <p:pRg st="6" end="6"/>
                                            </p:txEl>
                                          </p:spTgt>
                                        </p:tgtEl>
                                        <p:attrNameLst>
                                          <p:attrName>style.visibility</p:attrName>
                                        </p:attrNameLst>
                                      </p:cBhvr>
                                      <p:to>
                                        <p:strVal val="visible"/>
                                      </p:to>
                                    </p:set>
                                    <p:anim calcmode="lin" valueType="num">
                                      <p:cBhvr>
                                        <p:cTn id="54" dur="1000" fill="hold"/>
                                        <p:tgtEl>
                                          <p:spTgt spid="101379">
                                            <p:txEl>
                                              <p:pRg st="6" end="6"/>
                                            </p:txEl>
                                          </p:spTgt>
                                        </p:tgtEl>
                                        <p:attrNameLst>
                                          <p:attrName>ppt_x</p:attrName>
                                        </p:attrNameLst>
                                      </p:cBhvr>
                                      <p:tavLst>
                                        <p:tav tm="0">
                                          <p:val>
                                            <p:strVal val="#ppt_x-#ppt_w/2"/>
                                          </p:val>
                                        </p:tav>
                                        <p:tav tm="100000">
                                          <p:val>
                                            <p:strVal val="#ppt_x"/>
                                          </p:val>
                                        </p:tav>
                                      </p:tavLst>
                                    </p:anim>
                                    <p:anim calcmode="lin" valueType="num">
                                      <p:cBhvr>
                                        <p:cTn id="55" dur="1000" fill="hold"/>
                                        <p:tgtEl>
                                          <p:spTgt spid="101379">
                                            <p:txEl>
                                              <p:pRg st="6" end="6"/>
                                            </p:txEl>
                                          </p:spTgt>
                                        </p:tgtEl>
                                        <p:attrNameLst>
                                          <p:attrName>ppt_y</p:attrName>
                                        </p:attrNameLst>
                                      </p:cBhvr>
                                      <p:tavLst>
                                        <p:tav tm="0">
                                          <p:val>
                                            <p:strVal val="#ppt_y"/>
                                          </p:val>
                                        </p:tav>
                                        <p:tav tm="100000">
                                          <p:val>
                                            <p:strVal val="#ppt_y"/>
                                          </p:val>
                                        </p:tav>
                                      </p:tavLst>
                                    </p:anim>
                                    <p:anim calcmode="lin" valueType="num">
                                      <p:cBhvr>
                                        <p:cTn id="56" dur="1000" fill="hold"/>
                                        <p:tgtEl>
                                          <p:spTgt spid="101379">
                                            <p:txEl>
                                              <p:pRg st="6" end="6"/>
                                            </p:txEl>
                                          </p:spTgt>
                                        </p:tgtEl>
                                        <p:attrNameLst>
                                          <p:attrName>ppt_w</p:attrName>
                                        </p:attrNameLst>
                                      </p:cBhvr>
                                      <p:tavLst>
                                        <p:tav tm="0">
                                          <p:val>
                                            <p:fltVal val="0"/>
                                          </p:val>
                                        </p:tav>
                                        <p:tav tm="100000">
                                          <p:val>
                                            <p:strVal val="#ppt_w"/>
                                          </p:val>
                                        </p:tav>
                                      </p:tavLst>
                                    </p:anim>
                                    <p:anim calcmode="lin" valueType="num">
                                      <p:cBhvr>
                                        <p:cTn id="57" dur="1000" fill="hold"/>
                                        <p:tgtEl>
                                          <p:spTgt spid="101379">
                                            <p:txEl>
                                              <p:pRg st="6" end="6"/>
                                            </p:txEl>
                                          </p:spTgt>
                                        </p:tgtEl>
                                        <p:attrNameLst>
                                          <p:attrName>ppt_h</p:attrName>
                                        </p:attrNameLst>
                                      </p:cBhvr>
                                      <p:tavLst>
                                        <p:tav tm="0">
                                          <p:val>
                                            <p:strVal val="#ppt_h"/>
                                          </p:val>
                                        </p:tav>
                                        <p:tav tm="100000">
                                          <p:val>
                                            <p:strVal val="#ppt_h"/>
                                          </p:val>
                                        </p:tav>
                                      </p:tavLst>
                                    </p:anim>
                                  </p:childTnLst>
                                </p:cTn>
                              </p:par>
                            </p:childTnLst>
                          </p:cTn>
                        </p:par>
                        <p:par>
                          <p:cTn id="58" fill="hold">
                            <p:stCondLst>
                              <p:cond delay="11000"/>
                            </p:stCondLst>
                            <p:childTnLst>
                              <p:par>
                                <p:cTn id="59" presetID="17" presetClass="entr" presetSubtype="8" fill="hold" grpId="0" nodeType="afterEffect">
                                  <p:stCondLst>
                                    <p:cond delay="0"/>
                                  </p:stCondLst>
                                  <p:childTnLst>
                                    <p:set>
                                      <p:cBhvr>
                                        <p:cTn id="60" dur="1" fill="hold">
                                          <p:stCondLst>
                                            <p:cond delay="0"/>
                                          </p:stCondLst>
                                        </p:cTn>
                                        <p:tgtEl>
                                          <p:spTgt spid="101379">
                                            <p:txEl>
                                              <p:pRg st="7" end="7"/>
                                            </p:txEl>
                                          </p:spTgt>
                                        </p:tgtEl>
                                        <p:attrNameLst>
                                          <p:attrName>style.visibility</p:attrName>
                                        </p:attrNameLst>
                                      </p:cBhvr>
                                      <p:to>
                                        <p:strVal val="visible"/>
                                      </p:to>
                                    </p:set>
                                    <p:anim calcmode="lin" valueType="num">
                                      <p:cBhvr>
                                        <p:cTn id="61" dur="1000" fill="hold"/>
                                        <p:tgtEl>
                                          <p:spTgt spid="101379">
                                            <p:txEl>
                                              <p:pRg st="7" end="7"/>
                                            </p:txEl>
                                          </p:spTgt>
                                        </p:tgtEl>
                                        <p:attrNameLst>
                                          <p:attrName>ppt_x</p:attrName>
                                        </p:attrNameLst>
                                      </p:cBhvr>
                                      <p:tavLst>
                                        <p:tav tm="0">
                                          <p:val>
                                            <p:strVal val="#ppt_x-#ppt_w/2"/>
                                          </p:val>
                                        </p:tav>
                                        <p:tav tm="100000">
                                          <p:val>
                                            <p:strVal val="#ppt_x"/>
                                          </p:val>
                                        </p:tav>
                                      </p:tavLst>
                                    </p:anim>
                                    <p:anim calcmode="lin" valueType="num">
                                      <p:cBhvr>
                                        <p:cTn id="62" dur="1000" fill="hold"/>
                                        <p:tgtEl>
                                          <p:spTgt spid="101379">
                                            <p:txEl>
                                              <p:pRg st="7" end="7"/>
                                            </p:txEl>
                                          </p:spTgt>
                                        </p:tgtEl>
                                        <p:attrNameLst>
                                          <p:attrName>ppt_y</p:attrName>
                                        </p:attrNameLst>
                                      </p:cBhvr>
                                      <p:tavLst>
                                        <p:tav tm="0">
                                          <p:val>
                                            <p:strVal val="#ppt_y"/>
                                          </p:val>
                                        </p:tav>
                                        <p:tav tm="100000">
                                          <p:val>
                                            <p:strVal val="#ppt_y"/>
                                          </p:val>
                                        </p:tav>
                                      </p:tavLst>
                                    </p:anim>
                                    <p:anim calcmode="lin" valueType="num">
                                      <p:cBhvr>
                                        <p:cTn id="63" dur="1000" fill="hold"/>
                                        <p:tgtEl>
                                          <p:spTgt spid="101379">
                                            <p:txEl>
                                              <p:pRg st="7" end="7"/>
                                            </p:txEl>
                                          </p:spTgt>
                                        </p:tgtEl>
                                        <p:attrNameLst>
                                          <p:attrName>ppt_w</p:attrName>
                                        </p:attrNameLst>
                                      </p:cBhvr>
                                      <p:tavLst>
                                        <p:tav tm="0">
                                          <p:val>
                                            <p:fltVal val="0"/>
                                          </p:val>
                                        </p:tav>
                                        <p:tav tm="100000">
                                          <p:val>
                                            <p:strVal val="#ppt_w"/>
                                          </p:val>
                                        </p:tav>
                                      </p:tavLst>
                                    </p:anim>
                                    <p:anim calcmode="lin" valueType="num">
                                      <p:cBhvr>
                                        <p:cTn id="64" dur="1000" fill="hold"/>
                                        <p:tgtEl>
                                          <p:spTgt spid="101379">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8" grpId="0" autoUpdateAnimBg="0"/>
      <p:bldP spid="101379" grpId="0" build="p" autoUpdateAnimBg="0" advAuto="800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cooltext45811792"/>
          <p:cNvPicPr>
            <a:picLocks noChangeAspect="1" noChangeArrowheads="1"/>
          </p:cNvPicPr>
          <p:nvPr/>
        </p:nvPicPr>
        <p:blipFill>
          <a:blip r:embed="rId3" cstate="print">
            <a:duotone>
              <a:prstClr val="black"/>
              <a:schemeClr val="accent1">
                <a:tint val="45000"/>
                <a:satMod val="400000"/>
              </a:schemeClr>
            </a:duotone>
          </a:blip>
          <a:srcRect/>
          <a:stretch>
            <a:fillRect/>
          </a:stretch>
        </p:blipFill>
        <p:spPr bwMode="auto">
          <a:xfrm>
            <a:off x="704850" y="457200"/>
            <a:ext cx="7905750" cy="952500"/>
          </a:xfrm>
          <a:prstGeom prst="rect">
            <a:avLst/>
          </a:prstGeom>
          <a:noFill/>
          <a:effectLst>
            <a:outerShdw dist="17961" dir="2700000" algn="ctr" rotWithShape="0">
              <a:srgbClr val="33CCCC"/>
            </a:outerShdw>
          </a:effectLst>
        </p:spPr>
      </p:pic>
      <p:pic>
        <p:nvPicPr>
          <p:cNvPr id="5" name="Picture 4" descr="gnbread"/>
          <p:cNvPicPr>
            <a:picLocks noChangeAspect="1" noChangeArrowheads="1"/>
          </p:cNvPicPr>
          <p:nvPr/>
        </p:nvPicPr>
        <p:blipFill>
          <a:blip r:embed="rId4" cstate="print"/>
          <a:srcRect/>
          <a:stretch>
            <a:fillRect/>
          </a:stretch>
        </p:blipFill>
        <p:spPr bwMode="auto">
          <a:xfrm>
            <a:off x="304799" y="1828800"/>
            <a:ext cx="3225879" cy="403860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6" name="TextBox 5"/>
          <p:cNvSpPr txBox="1"/>
          <p:nvPr/>
        </p:nvSpPr>
        <p:spPr>
          <a:xfrm>
            <a:off x="3733800" y="1721108"/>
            <a:ext cx="5181600" cy="4462760"/>
          </a:xfrm>
          <a:prstGeom prst="rect">
            <a:avLst/>
          </a:prstGeom>
          <a:noFill/>
        </p:spPr>
        <p:txBody>
          <a:bodyPr wrap="square" rtlCol="0">
            <a:spAutoFit/>
          </a:bodyPr>
          <a:lstStyle/>
          <a:p>
            <a:r>
              <a:rPr lang="en-US" sz="2800" dirty="0" smtClean="0"/>
              <a:t>And </a:t>
            </a:r>
            <a:r>
              <a:rPr lang="en-US" sz="2800" dirty="0"/>
              <a:t>he took bread, and when he had given thanks, he broke it and gave it to them, saying, "This is my body, which is given for you. Do this in remembrance of me." </a:t>
            </a:r>
          </a:p>
          <a:p>
            <a:r>
              <a:rPr lang="en-US" sz="2800" dirty="0" smtClean="0"/>
              <a:t>And </a:t>
            </a:r>
            <a:r>
              <a:rPr lang="en-US" sz="2800" dirty="0"/>
              <a:t>likewise the cup after they had eaten, </a:t>
            </a:r>
            <a:r>
              <a:rPr lang="en-US" sz="3200" dirty="0"/>
              <a:t>saying</a:t>
            </a:r>
            <a:r>
              <a:rPr lang="en-US" sz="2800" dirty="0"/>
              <a:t>, "This cup that is poured out for you is the new covenant in my blood. </a:t>
            </a:r>
            <a:r>
              <a:rPr lang="en-US" sz="2800" dirty="0" smtClean="0"/>
              <a:t> </a:t>
            </a:r>
            <a:r>
              <a:rPr lang="en-US" sz="2400" dirty="0" smtClean="0">
                <a:solidFill>
                  <a:schemeClr val="accent1">
                    <a:lumMod val="60000"/>
                    <a:lumOff val="40000"/>
                  </a:schemeClr>
                </a:solidFill>
              </a:rPr>
              <a:t>Lk.22:19-20</a:t>
            </a:r>
            <a:endParaRPr lang="en-US" sz="2800" dirty="0">
              <a:solidFill>
                <a:schemeClr val="accent1">
                  <a:lumMod val="60000"/>
                  <a:lumOff val="40000"/>
                </a:schemeClr>
              </a:solidFill>
            </a:endParaRPr>
          </a:p>
          <a:p>
            <a:endParaRPr lang="en-US" sz="2800" dirty="0"/>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2000"/>
                                        <p:tgtEl>
                                          <p:spTgt spid="5"/>
                                        </p:tgtEl>
                                      </p:cBhvr>
                                    </p:animEffect>
                                  </p:childTnLst>
                                </p:cTn>
                              </p:par>
                            </p:childTnLst>
                          </p:cTn>
                        </p:par>
                        <p:par>
                          <p:cTn id="12" fill="hold">
                            <p:stCondLst>
                              <p:cond delay="3000"/>
                            </p:stCondLst>
                            <p:childTnLst>
                              <p:par>
                                <p:cTn id="13" presetID="22" presetClass="entr" presetSubtype="1" fill="hold" grpId="0" nodeType="after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wipe(up)">
                                      <p:cBhvr>
                                        <p:cTn id="15" dur="2000"/>
                                        <p:tgtEl>
                                          <p:spTgt spid="6">
                                            <p:txEl>
                                              <p:pRg st="0" end="0"/>
                                            </p:txEl>
                                          </p:spTgt>
                                        </p:tgtEl>
                                      </p:cBhvr>
                                    </p:animEffect>
                                  </p:childTnLst>
                                </p:cTn>
                              </p:par>
                            </p:childTnLst>
                          </p:cTn>
                        </p:par>
                        <p:par>
                          <p:cTn id="16" fill="hold">
                            <p:stCondLst>
                              <p:cond delay="5000"/>
                            </p:stCondLst>
                            <p:childTnLst>
                              <p:par>
                                <p:cTn id="17" presetID="22" presetClass="entr" presetSubtype="1" fill="hold" nodeType="after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Effect transition="in" filter="wipe(up)">
                                      <p:cBhvr>
                                        <p:cTn id="19" dur="2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subTitle" idx="1"/>
          </p:nvPr>
        </p:nvSpPr>
        <p:spPr>
          <a:xfrm>
            <a:off x="990600" y="2133600"/>
            <a:ext cx="7696200" cy="3962400"/>
          </a:xfrm>
        </p:spPr>
        <p:txBody>
          <a:bodyPr>
            <a:normAutofit/>
          </a:bodyPr>
          <a:lstStyle/>
          <a:p>
            <a:pPr marR="0" algn="ctr"/>
            <a:r>
              <a:rPr lang="en-US" sz="4800" b="1" dirty="0" smtClean="0">
                <a:solidFill>
                  <a:schemeClr val="tx1"/>
                </a:solidFill>
              </a:rPr>
              <a:t>“For if there be first a willing mind, it is accepted according to that a man hath, and not according to that he hath not.”  </a:t>
            </a:r>
            <a:r>
              <a:rPr lang="en-US" sz="4800" b="1" dirty="0" smtClean="0">
                <a:solidFill>
                  <a:schemeClr val="accent1">
                    <a:lumMod val="60000"/>
                    <a:lumOff val="40000"/>
                  </a:schemeClr>
                </a:solidFill>
              </a:rPr>
              <a:t>2Cor.8:12</a:t>
            </a:r>
          </a:p>
        </p:txBody>
      </p:sp>
      <p:sp>
        <p:nvSpPr>
          <p:cNvPr id="12291" name="Rectangle 3"/>
          <p:cNvSpPr>
            <a:spLocks noGrp="1" noChangeArrowheads="1"/>
          </p:cNvSpPr>
          <p:nvPr>
            <p:ph type="ctrTitle"/>
          </p:nvPr>
        </p:nvSpPr>
        <p:spPr>
          <a:xfrm>
            <a:off x="762000" y="838200"/>
            <a:ext cx="7696200" cy="990600"/>
          </a:xfrm>
        </p:spPr>
        <p:txBody>
          <a:bodyPr>
            <a:noAutofit/>
          </a:bodyPr>
          <a:lstStyle/>
          <a:p>
            <a:pPr algn="ctr">
              <a:defRPr/>
            </a:pPr>
            <a:r>
              <a:rPr lang="en-US" sz="6600" cap="none" dirty="0" smtClean="0">
                <a:solidFill>
                  <a:schemeClr val="accent4"/>
                </a:solidFill>
                <a:latin typeface="Georgia" pitchFamily="18" charset="0"/>
              </a:rPr>
              <a:t>The </a:t>
            </a:r>
            <a:r>
              <a:rPr lang="en-US" sz="6600" dirty="0" smtClean="0">
                <a:solidFill>
                  <a:schemeClr val="accent4"/>
                </a:solidFill>
                <a:latin typeface="Georgia" pitchFamily="18" charset="0"/>
              </a:rPr>
              <a:t>Offering</a:t>
            </a:r>
            <a:endParaRPr lang="en-US" sz="6600" cap="none" dirty="0">
              <a:solidFill>
                <a:schemeClr val="accent4"/>
              </a:solidFill>
              <a:latin typeface="Georgia" pitchFamily="18" charset="0"/>
            </a:endParaRP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dissolve">
                                      <p:cBhvr>
                                        <p:cTn id="7" dur="500"/>
                                        <p:tgtEl>
                                          <p:spTgt spid="12291">
                                            <p:txEl>
                                              <p:pRg st="0" end="0"/>
                                            </p:txEl>
                                          </p:spTgt>
                                        </p:tgtEl>
                                      </p:cBhvr>
                                    </p:animEffect>
                                  </p:childTnLst>
                                </p:cTn>
                              </p:par>
                            </p:childTnLst>
                          </p:cTn>
                        </p:par>
                        <p:par>
                          <p:cTn id="8" fill="hold">
                            <p:stCondLst>
                              <p:cond delay="1500"/>
                            </p:stCondLst>
                            <p:childTnLst>
                              <p:par>
                                <p:cTn id="9" presetID="22" presetClass="entr" presetSubtype="1" fill="hold" grpId="0" nodeType="afterEffect">
                                  <p:stCondLst>
                                    <p:cond delay="2000"/>
                                  </p:stCondLst>
                                  <p:childTnLst>
                                    <p:set>
                                      <p:cBhvr>
                                        <p:cTn id="10" dur="1" fill="hold">
                                          <p:stCondLst>
                                            <p:cond delay="0"/>
                                          </p:stCondLst>
                                        </p:cTn>
                                        <p:tgtEl>
                                          <p:spTgt spid="12290">
                                            <p:txEl>
                                              <p:pRg st="0" end="0"/>
                                            </p:txEl>
                                          </p:spTgt>
                                        </p:tgtEl>
                                        <p:attrNameLst>
                                          <p:attrName>style.visibility</p:attrName>
                                        </p:attrNameLst>
                                      </p:cBhvr>
                                      <p:to>
                                        <p:strVal val="visible"/>
                                      </p:to>
                                    </p:set>
                                    <p:animEffect transition="in" filter="wipe(up)">
                                      <p:cBhvr>
                                        <p:cTn id="11" dur="500"/>
                                        <p:tgtEl>
                                          <p:spTgt spid="1229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build="p" autoUpdateAnimBg="0" advAuto="2000"/>
      <p:bldP spid="12291" grpId="0" build="p" autoUpdateAnimBg="0" advAuto="1000"/>
    </p:bldLst>
  </p:timing>
</p:sld>
</file>

<file path=ppt/theme/theme1.xml><?xml version="1.0" encoding="utf-8"?>
<a:theme xmlns:a="http://schemas.openxmlformats.org/drawingml/2006/main" name="1_Elegant swirls frosty green template 2 Segoe">
  <a:themeElements>
    <a:clrScheme name="Teal Template-Template">
      <a:dk1>
        <a:srgbClr val="000000"/>
      </a:dk1>
      <a:lt1>
        <a:srgbClr val="FFFFFF"/>
      </a:lt1>
      <a:dk2>
        <a:srgbClr val="056981"/>
      </a:dk2>
      <a:lt2>
        <a:srgbClr val="BEECE7"/>
      </a:lt2>
      <a:accent1>
        <a:srgbClr val="FFC000"/>
      </a:accent1>
      <a:accent2>
        <a:srgbClr val="6B8EC7"/>
      </a:accent2>
      <a:accent3>
        <a:srgbClr val="DF8045"/>
      </a:accent3>
      <a:accent4>
        <a:srgbClr val="35C595"/>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0CEC557-2A2C-42AC-8FFB-CF8FDD23BE0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1_Elegant swirls frosty green template 2 Segoe</Template>
  <TotalTime>1685</TotalTime>
  <Words>356</Words>
  <Application>Microsoft Office PowerPoint</Application>
  <PresentationFormat>On-screen Show (4:3)</PresentationFormat>
  <Paragraphs>31</Paragraphs>
  <Slides>5</Slides>
  <Notes>4</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1_Elegant swirls frosty green template 2 Segoe</vt:lpstr>
      <vt:lpstr>White with Courier font for code slides</vt:lpstr>
      <vt:lpstr>The Church Jesus Built</vt:lpstr>
      <vt:lpstr>The Church Jesus Built</vt:lpstr>
      <vt:lpstr>The Plan of Salvation</vt:lpstr>
      <vt:lpstr>Slide 4</vt:lpstr>
      <vt:lpstr>The Offering</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keywords/>
  <cp:lastModifiedBy>Danny McKibben</cp:lastModifiedBy>
  <cp:revision>36</cp:revision>
  <dcterms:created xsi:type="dcterms:W3CDTF">2015-11-24T16:39:07Z</dcterms:created>
  <dcterms:modified xsi:type="dcterms:W3CDTF">2015-11-29T22:05:24Z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TC102867329990</vt:lpwstr>
  </property>
</Properties>
</file>