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6"/>
  </p:notesMasterIdLst>
  <p:handoutMasterIdLst>
    <p:handoutMasterId r:id="rId7"/>
  </p:handoutMasterIdLst>
  <p:sldIdLst>
    <p:sldId id="261" r:id="rId3"/>
    <p:sldId id="264" r:id="rId4"/>
    <p:sldId id="265" r:id="rId5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0" autoAdjust="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fld id="{3470CE10-4366-4A4D-B1D1-5D79B1CE6B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fld id="{26214504-7F1F-42D6-884B-17F803A430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083338-EAF4-4BA0-AD33-AA8116AF84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2B62D99-D39B-467F-AAA9-90E6B2013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1F3AE-A1CC-4085-95E8-FA8C40BE9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873DE-3483-4DC2-8938-C65B3FFBF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55850"/>
            <a:ext cx="7623810" cy="16230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vert="horz" lIns="0" tIns="0" rIns="0" bIns="0" rtlCol="0"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100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E21AF-CFDC-413E-88E9-3BEC11FD2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heel spokes="3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heel spokes="3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55850"/>
            <a:ext cx="7623810" cy="16230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vert="horz" lIns="0" tIns="0" rIns="0" bIns="0" rtlCol="0"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100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CE365-6BA1-4D7C-AB46-0747481DA5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C9CF5-D638-426D-8958-0B819B750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F9CA2-EEBD-43E1-BD22-2C451FC9F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D99DF-8BCE-4F91-A795-9957E784DE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C9B0A-CC78-4328-9AD2-14EC74871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4A1AC-8298-4C95-98E8-A6ABEC653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12803-8520-4DD8-B11F-1D8A7E32B0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fld id="{F694450F-D10B-4814-AA93-EBFF9E8B158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3"/>
  </p:transition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 descr="bottombar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6299337"/>
            <a:ext cx="9144000" cy="5570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slow">
    <p:wheel spokes="3"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0" cap="none" spc="-150" dirty="0">
          <a:ln w="3175">
            <a:noFill/>
          </a:ln>
          <a:solidFill>
            <a:srgbClr val="005825"/>
          </a:solidFill>
          <a:effectLst/>
          <a:latin typeface="+mj-lt"/>
          <a:ea typeface="+mn-ea"/>
          <a:cs typeface="Arial" pitchFamily="34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62200" y="2035175"/>
            <a:ext cx="5715000" cy="1241425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“Without God”</a:t>
            </a:r>
            <a:endParaRPr lang="en-US" sz="6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33528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Eph.2:11-12</a:t>
            </a:r>
            <a:endParaRPr lang="en-US" sz="4400" b="0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24800" cy="8683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 Week “Without God”</a:t>
            </a:r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257800"/>
          </a:xfrm>
        </p:spPr>
        <p:txBody>
          <a:bodyPr/>
          <a:lstStyle/>
          <a:p>
            <a:r>
              <a:rPr lang="en-US" sz="3000" b="1" dirty="0" err="1" smtClean="0">
                <a:solidFill>
                  <a:schemeClr val="accent6"/>
                </a:solidFill>
                <a:latin typeface="Georgia" pitchFamily="18" charset="0"/>
              </a:rPr>
              <a:t>MournDay</a:t>
            </a:r>
            <a:r>
              <a:rPr lang="en-US" b="1" dirty="0" smtClean="0">
                <a:solidFill>
                  <a:schemeClr val="accent6"/>
                </a:solidFill>
                <a:latin typeface="Georgia" pitchFamily="18" charset="0"/>
              </a:rPr>
              <a:t>, </a:t>
            </a:r>
            <a:r>
              <a:rPr lang="en-US" sz="2600" b="1" dirty="0" smtClean="0">
                <a:latin typeface="Georgia" pitchFamily="18" charset="0"/>
              </a:rPr>
              <a:t>2 Cor.7:10, Gen.4:5, Heb.12:16-17</a:t>
            </a:r>
          </a:p>
          <a:p>
            <a:r>
              <a:rPr lang="en-US" sz="3000" b="1" dirty="0" err="1" smtClean="0">
                <a:solidFill>
                  <a:schemeClr val="accent6"/>
                </a:solidFill>
                <a:latin typeface="Georgia" pitchFamily="18" charset="0"/>
              </a:rPr>
              <a:t>ToughDay</a:t>
            </a:r>
            <a:r>
              <a:rPr lang="en-US" b="1" dirty="0" smtClean="0">
                <a:solidFill>
                  <a:schemeClr val="accent6"/>
                </a:solidFill>
                <a:latin typeface="Georgia" pitchFamily="18" charset="0"/>
              </a:rPr>
              <a:t>, </a:t>
            </a:r>
            <a:r>
              <a:rPr lang="en-US" b="1" dirty="0" smtClean="0">
                <a:latin typeface="Georgia" pitchFamily="18" charset="0"/>
              </a:rPr>
              <a:t>Prov.13:15, Eph.6:1-3</a:t>
            </a:r>
          </a:p>
          <a:p>
            <a:r>
              <a:rPr lang="en-US" sz="3000" b="1" dirty="0" err="1" smtClean="0">
                <a:solidFill>
                  <a:schemeClr val="accent6"/>
                </a:solidFill>
                <a:latin typeface="Georgia" pitchFamily="18" charset="0"/>
              </a:rPr>
              <a:t>WasteDay</a:t>
            </a:r>
            <a:r>
              <a:rPr lang="en-US" b="1" dirty="0" smtClean="0">
                <a:solidFill>
                  <a:schemeClr val="accent6"/>
                </a:solidFill>
                <a:latin typeface="Georgia" pitchFamily="18" charset="0"/>
              </a:rPr>
              <a:t>,  </a:t>
            </a:r>
            <a:r>
              <a:rPr lang="en-US" b="1" dirty="0" smtClean="0">
                <a:latin typeface="Georgia" pitchFamily="18" charset="0"/>
              </a:rPr>
              <a:t>Lk.15:11-17, Squander, Strew</a:t>
            </a:r>
          </a:p>
          <a:p>
            <a:r>
              <a:rPr lang="en-US" sz="3000" b="1" dirty="0" err="1" smtClean="0">
                <a:solidFill>
                  <a:schemeClr val="accent6"/>
                </a:solidFill>
                <a:latin typeface="Georgia" pitchFamily="18" charset="0"/>
              </a:rPr>
              <a:t>ThirstDay</a:t>
            </a:r>
            <a:r>
              <a:rPr lang="en-US" b="1" dirty="0" smtClean="0">
                <a:solidFill>
                  <a:schemeClr val="accent6"/>
                </a:solidFill>
                <a:latin typeface="Georgia" pitchFamily="18" charset="0"/>
              </a:rPr>
              <a:t>,  </a:t>
            </a:r>
            <a:r>
              <a:rPr lang="en-US" b="1" dirty="0" smtClean="0">
                <a:latin typeface="Georgia" pitchFamily="18" charset="0"/>
              </a:rPr>
              <a:t>Ps.43:1-2, Ps.63:1, Ps.143:6</a:t>
            </a:r>
          </a:p>
          <a:p>
            <a:r>
              <a:rPr lang="en-US" sz="3000" b="1" dirty="0" err="1" smtClean="0">
                <a:solidFill>
                  <a:schemeClr val="accent6"/>
                </a:solidFill>
                <a:latin typeface="Georgia" pitchFamily="18" charset="0"/>
              </a:rPr>
              <a:t>FightDay</a:t>
            </a:r>
            <a:r>
              <a:rPr lang="en-US" b="1" dirty="0" smtClean="0">
                <a:solidFill>
                  <a:schemeClr val="accent6"/>
                </a:solidFill>
                <a:latin typeface="Georgia" pitchFamily="18" charset="0"/>
              </a:rPr>
              <a:t>,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sz="2600" b="1" dirty="0" smtClean="0">
                <a:latin typeface="Georgia" pitchFamily="18" charset="0"/>
              </a:rPr>
              <a:t>Jam.4:1-4, Prov.21:19, Prov.27:15</a:t>
            </a:r>
          </a:p>
          <a:p>
            <a:r>
              <a:rPr lang="en-US" sz="3000" b="1" dirty="0" err="1" smtClean="0">
                <a:solidFill>
                  <a:schemeClr val="accent6"/>
                </a:solidFill>
                <a:latin typeface="Georgia" pitchFamily="18" charset="0"/>
              </a:rPr>
              <a:t>ShatterDay</a:t>
            </a:r>
            <a:r>
              <a:rPr lang="en-US" b="1" dirty="0" smtClean="0">
                <a:solidFill>
                  <a:schemeClr val="accent6"/>
                </a:solidFill>
                <a:latin typeface="Georgia" pitchFamily="18" charset="0"/>
              </a:rPr>
              <a:t>, </a:t>
            </a:r>
            <a:r>
              <a:rPr lang="en-US" b="1" dirty="0" smtClean="0">
                <a:latin typeface="Georgia" pitchFamily="18" charset="0"/>
              </a:rPr>
              <a:t>Lk.4:16-21, Jn.8:34</a:t>
            </a:r>
          </a:p>
          <a:p>
            <a:r>
              <a:rPr lang="en-US" sz="3000" b="1" dirty="0" err="1" smtClean="0">
                <a:solidFill>
                  <a:schemeClr val="accent6"/>
                </a:solidFill>
                <a:latin typeface="Georgia" pitchFamily="18" charset="0"/>
              </a:rPr>
              <a:t>SinDay</a:t>
            </a:r>
            <a:r>
              <a:rPr lang="en-US" b="1" dirty="0" smtClean="0">
                <a:solidFill>
                  <a:schemeClr val="accent6"/>
                </a:solidFill>
                <a:latin typeface="Georgia" pitchFamily="18" charset="0"/>
              </a:rPr>
              <a:t>, </a:t>
            </a:r>
            <a:r>
              <a:rPr lang="en-US" b="1" dirty="0" smtClean="0">
                <a:latin typeface="Georgia" pitchFamily="18" charset="0"/>
              </a:rPr>
              <a:t>Prov.10:23, 1 Kg.16:31, Eph.4:17-19</a:t>
            </a:r>
            <a:endParaRPr lang="en-US" b="1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6858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4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Rounded MT Bold" pitchFamily="34" charset="0"/>
              </a:rPr>
              <a:t>How To Come to God…</a:t>
            </a:r>
            <a:endParaRPr lang="en-US" sz="4800" b="1" dirty="0">
              <a:ln w="50800"/>
              <a:solidFill>
                <a:schemeClr val="bg1">
                  <a:shade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562600"/>
          </a:xfrm>
        </p:spPr>
        <p:txBody>
          <a:bodyPr>
            <a:normAutofit fontScale="85000" lnSpcReduction="20000"/>
          </a:bodyPr>
          <a:lstStyle/>
          <a:p>
            <a:pPr marL="609600" indent="-609600" fontAlgn="auto">
              <a:spcAft>
                <a:spcPts val="0"/>
              </a:spcAft>
              <a:buClrTx/>
              <a:buSzPct val="99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C00000"/>
                </a:solidFill>
                <a:latin typeface="Georgia" pitchFamily="18" charset="0"/>
              </a:rPr>
              <a:t>Hear the 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Gospel </a:t>
            </a:r>
            <a:r>
              <a:rPr lang="en-US" sz="3600" b="1" dirty="0">
                <a:solidFill>
                  <a:srgbClr val="C00000"/>
                </a:solidFill>
                <a:latin typeface="Georgia" pitchFamily="18" charset="0"/>
              </a:rPr>
              <a:t>of Christ,  </a:t>
            </a:r>
            <a:r>
              <a:rPr lang="en-US" sz="2800" b="1" dirty="0">
                <a:solidFill>
                  <a:srgbClr val="C00000"/>
                </a:solidFill>
                <a:latin typeface="Georgia" pitchFamily="18" charset="0"/>
              </a:rPr>
              <a:t>Acts </a:t>
            </a:r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18:8</a:t>
            </a:r>
            <a:endParaRPr lang="en-US" sz="1800" b="1" dirty="0">
              <a:solidFill>
                <a:srgbClr val="C00000"/>
              </a:solidFill>
              <a:latin typeface="Georgia" pitchFamily="18" charset="0"/>
            </a:endParaRPr>
          </a:p>
          <a:p>
            <a:pPr marL="609600" indent="-609600" fontAlgn="auto">
              <a:spcAft>
                <a:spcPts val="0"/>
              </a:spcAft>
              <a:buClrTx/>
              <a:buSzPct val="99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C00000"/>
                </a:solidFill>
                <a:latin typeface="Georgia" pitchFamily="18" charset="0"/>
              </a:rPr>
              <a:t>Believe in Jesus Christ,   </a:t>
            </a:r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Rom.5:1</a:t>
            </a:r>
            <a:endParaRPr lang="en-US" sz="1000" b="1" dirty="0">
              <a:solidFill>
                <a:srgbClr val="C00000"/>
              </a:solidFill>
              <a:latin typeface="Georgia" pitchFamily="18" charset="0"/>
            </a:endParaRPr>
          </a:p>
          <a:p>
            <a:pPr marL="609600" indent="-609600" fontAlgn="auto">
              <a:spcAft>
                <a:spcPts val="0"/>
              </a:spcAft>
              <a:buClrTx/>
              <a:buSzPct val="99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C00000"/>
                </a:solidFill>
                <a:latin typeface="Georgia" pitchFamily="18" charset="0"/>
              </a:rPr>
              <a:t>Repent and Turn to God</a:t>
            </a:r>
            <a:r>
              <a:rPr lang="en-US" sz="2800" b="1" dirty="0">
                <a:solidFill>
                  <a:srgbClr val="C00000"/>
                </a:solidFill>
                <a:latin typeface="Georgia" pitchFamily="18" charset="0"/>
              </a:rPr>
              <a:t>,  Acts 17:30</a:t>
            </a:r>
          </a:p>
          <a:p>
            <a:pPr marL="609600" indent="-609600" fontAlgn="auto">
              <a:spcAft>
                <a:spcPts val="0"/>
              </a:spcAft>
              <a:buClrTx/>
              <a:buSzPct val="99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C00000"/>
                </a:solidFill>
                <a:latin typeface="Georgia" pitchFamily="18" charset="0"/>
              </a:rPr>
              <a:t>Confess Jesus Before Men</a:t>
            </a:r>
            <a:r>
              <a:rPr lang="en-US" sz="2800" b="1" dirty="0">
                <a:solidFill>
                  <a:srgbClr val="C00000"/>
                </a:solidFill>
                <a:latin typeface="Georgia" pitchFamily="18" charset="0"/>
              </a:rPr>
              <a:t>,  Acts 8:37</a:t>
            </a:r>
          </a:p>
          <a:p>
            <a:pPr marL="609600" indent="-609600" fontAlgn="auto">
              <a:spcAft>
                <a:spcPts val="0"/>
              </a:spcAft>
              <a:buClrTx/>
              <a:buSzPct val="99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C00000"/>
                </a:solidFill>
                <a:latin typeface="Georgia" pitchFamily="18" charset="0"/>
              </a:rPr>
              <a:t>Be Baptized For Forgiveness</a:t>
            </a:r>
            <a:r>
              <a:rPr lang="en-US" sz="2800" b="1" dirty="0">
                <a:solidFill>
                  <a:srgbClr val="C00000"/>
                </a:solidFill>
                <a:latin typeface="Georgia" pitchFamily="18" charset="0"/>
              </a:rPr>
              <a:t>,  Acts 2:38</a:t>
            </a:r>
          </a:p>
          <a:p>
            <a:pPr marL="609600" indent="-609600" fontAlgn="auto">
              <a:spcAft>
                <a:spcPts val="0"/>
              </a:spcAft>
              <a:buClrTx/>
              <a:buSzPct val="99000"/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C00000"/>
                </a:solidFill>
                <a:latin typeface="Georgia" pitchFamily="18" charset="0"/>
              </a:rPr>
              <a:t>     ---------------------------------------</a:t>
            </a:r>
          </a:p>
          <a:p>
            <a:pPr marL="609600" indent="-609600" fontAlgn="auto">
              <a:spcAft>
                <a:spcPts val="0"/>
              </a:spcAft>
              <a:buClrTx/>
              <a:buSzPct val="99000"/>
              <a:buFont typeface="Wingdings" pitchFamily="2" charset="2"/>
              <a:buChar char="Ø"/>
              <a:defRPr/>
            </a:pPr>
            <a:r>
              <a:rPr lang="en-US" sz="3600" b="1" dirty="0">
                <a:solidFill>
                  <a:srgbClr val="002060"/>
                </a:solidFill>
                <a:latin typeface="Georgia" pitchFamily="18" charset="0"/>
              </a:rPr>
              <a:t>Cleave Unto The Lord, </a:t>
            </a:r>
            <a:r>
              <a:rPr lang="en-US" sz="2800" b="1" dirty="0">
                <a:solidFill>
                  <a:srgbClr val="002060"/>
                </a:solidFill>
                <a:latin typeface="Georgia" pitchFamily="18" charset="0"/>
              </a:rPr>
              <a:t> Acts 11:23</a:t>
            </a:r>
            <a:endParaRPr lang="en-US" sz="3600" b="1" dirty="0">
              <a:solidFill>
                <a:srgbClr val="002060"/>
              </a:solidFill>
              <a:latin typeface="Georgia" pitchFamily="18" charset="0"/>
            </a:endParaRPr>
          </a:p>
          <a:p>
            <a:pPr marL="609600" indent="-609600" fontAlgn="auto">
              <a:spcAft>
                <a:spcPts val="0"/>
              </a:spcAft>
              <a:buClrTx/>
              <a:buSzPct val="99000"/>
              <a:buFont typeface="Wingdings" pitchFamily="2" charset="2"/>
              <a:buChar char="Ø"/>
              <a:defRPr/>
            </a:pPr>
            <a:r>
              <a:rPr lang="en-US" sz="3600" b="1" dirty="0">
                <a:solidFill>
                  <a:srgbClr val="002060"/>
                </a:solidFill>
                <a:latin typeface="Georgia" pitchFamily="18" charset="0"/>
              </a:rPr>
              <a:t>If Err From The Truth: Repent &amp; Pray God</a:t>
            </a:r>
            <a:r>
              <a:rPr lang="en-US" sz="2800" b="1" dirty="0">
                <a:solidFill>
                  <a:srgbClr val="002060"/>
                </a:solidFill>
                <a:latin typeface="Georgia" pitchFamily="18" charset="0"/>
              </a:rPr>
              <a:t>  Acts 8:22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 advAuto="10000"/>
    </p:bldLst>
  </p:timing>
</p:sld>
</file>

<file path=ppt/theme/theme1.xml><?xml version="1.0" encoding="utf-8"?>
<a:theme xmlns:a="http://schemas.openxmlformats.org/drawingml/2006/main" name="Presentation for project post-mortem">
  <a:themeElements>
    <a:clrScheme name="Office Theme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reen with White Fence Segoe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project post-mortem</Template>
  <TotalTime>478</TotalTime>
  <Words>122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Presentation for project post-mortem</vt:lpstr>
      <vt:lpstr>1_Green with White Fence Segoe</vt:lpstr>
      <vt:lpstr>“Without God”</vt:lpstr>
      <vt:lpstr>A Week “Without God”</vt:lpstr>
      <vt:lpstr>How To Come to God…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“Without God”</dc:title>
  <dc:subject/>
  <dc:creator>Owner</dc:creator>
  <cp:keywords/>
  <dc:description/>
  <cp:lastModifiedBy>Danny McKibben</cp:lastModifiedBy>
  <cp:revision>21</cp:revision>
  <cp:lastPrinted>1601-01-01T00:00:00Z</cp:lastPrinted>
  <dcterms:created xsi:type="dcterms:W3CDTF">2015-05-24T01:38:49Z</dcterms:created>
  <dcterms:modified xsi:type="dcterms:W3CDTF">2015-05-24T20:40:49Z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TC010184551033</vt:lpwstr>
  </property>
</Properties>
</file>