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F72C7-7E1A-4E7F-BA2C-F435C1E573FC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DA28-BFB4-4390-B61B-B9597D049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C655D-A66F-4B34-AD66-E47C474C1A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F92B2D5-03D2-41F9-8374-A571024A1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2B10D-2EC5-4EDC-AEE7-046EAD000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82868-8D6B-46A1-A473-9A6F01414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D2DDA-8459-4F00-900D-44C0E0265C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C13DE-D32B-482F-AABC-D73FAA4C8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158D4-3BDC-42D9-ABB9-9F528E6CE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E2918-A9A8-41A3-B410-CD0C1FA8F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65D4F-9ED5-434F-9D6E-9230CE9B8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80706-D55B-4605-9171-472B3DE97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00991-00F2-4DC9-83A7-A58BB5EC1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FB70-17CB-4C59-B70A-F0220E7A1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F88B5E-B722-4346-80EC-704C8750DEA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2438400" y="1219200"/>
            <a:ext cx="5181600" cy="1981200"/>
          </a:xfrm>
        </p:spPr>
        <p:txBody>
          <a:bodyPr/>
          <a:lstStyle/>
          <a:p>
            <a:r>
              <a:rPr lang="en-US" sz="5400" dirty="0" smtClean="0"/>
              <a:t>“Proving What Is Well-pleasing To The Lord”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Eph.5:10  YLT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153400" cy="762000"/>
          </a:xfrm>
        </p:spPr>
        <p:txBody>
          <a:bodyPr/>
          <a:lstStyle/>
          <a:p>
            <a:r>
              <a:rPr lang="en-US" dirty="0" smtClean="0"/>
              <a:t>Proving What Is Well-pleasing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sz="3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Implies There are Things That Are Not Well-pleasing.  Look at some examples:</a:t>
            </a:r>
          </a:p>
          <a:p>
            <a:r>
              <a:rPr lang="en-US" sz="3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Our Own Righteousness, </a:t>
            </a:r>
            <a:r>
              <a:rPr lang="en-US" sz="37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Rom.10:1-3</a:t>
            </a:r>
          </a:p>
          <a:p>
            <a:r>
              <a:rPr lang="en-US" sz="3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Traditions, </a:t>
            </a:r>
            <a:r>
              <a:rPr lang="en-US" sz="37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7:1-15</a:t>
            </a:r>
          </a:p>
          <a:p>
            <a:r>
              <a:rPr lang="en-US" sz="3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Obedience, </a:t>
            </a:r>
            <a:r>
              <a:rPr lang="en-US" sz="37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Sam.15:1-3, 8-9, 13-23</a:t>
            </a:r>
          </a:p>
          <a:p>
            <a:r>
              <a:rPr lang="en-US" sz="3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Think…” Human Wisdom, </a:t>
            </a:r>
            <a:r>
              <a:rPr lang="en-US" sz="37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Pr.14:12,  Is.55:8-9, 2Kgs.5:11</a:t>
            </a:r>
          </a:p>
          <a:p>
            <a:r>
              <a:rPr lang="en-US" sz="3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Empty Ritual, </a:t>
            </a:r>
            <a:r>
              <a:rPr lang="en-US" sz="37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Mt.9:12-13,  Mt.15:8, Mt.23:23, 1Cor.13:1-3</a:t>
            </a:r>
            <a:endParaRPr lang="en-US" sz="37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153400" cy="762000"/>
          </a:xfrm>
        </p:spPr>
        <p:txBody>
          <a:bodyPr/>
          <a:lstStyle/>
          <a:p>
            <a:r>
              <a:rPr lang="en-US" dirty="0" smtClean="0"/>
              <a:t>Proving What Is Well-pleasing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Proving - To test, examine, prove, scrutinize (to see whether a thing is genuine or not), as metals. </a:t>
            </a:r>
            <a:r>
              <a:rPr lang="en-US" sz="3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recognize as genuine after examination, to approve, deem worthy</a:t>
            </a:r>
          </a:p>
          <a:p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Test or Prove what God is pleased </a:t>
            </a:r>
            <a:r>
              <a:rPr lang="en-US" sz="3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ith?</a:t>
            </a:r>
          </a:p>
          <a:p>
            <a:r>
              <a:rPr lang="en-US" sz="3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Matt.7:21,    2 Tim.2:15,    </a:t>
            </a:r>
          </a:p>
          <a:p>
            <a:r>
              <a:rPr lang="en-US" sz="3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Heb.13:20-21,  2 Cor.5:7-9 </a:t>
            </a:r>
          </a:p>
          <a:p>
            <a:r>
              <a:rPr lang="en-US" sz="3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Rom.12:1-2,   Phil.2:12-13</a:t>
            </a:r>
          </a:p>
          <a:p>
            <a:endParaRPr lang="en-US" sz="3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848600" cy="930275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God’s Plan of Salvation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7924800" cy="53340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Hear the gospel of Christ,  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Acts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18:8</a:t>
            </a:r>
            <a:endParaRPr lang="en-US" sz="1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Believe in Jesus Christ,   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Acts 16:31</a:t>
            </a:r>
            <a:endParaRPr lang="en-US" sz="9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Repent and Turn to God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 Acts 17:30</a:t>
            </a: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Confess Jesus Before Men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 Acts 8:37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Be Baptized For Forgiveness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 Acts 2:38</a:t>
            </a:r>
          </a:p>
          <a:p>
            <a:pPr marL="609600" indent="-609600">
              <a:buClrTx/>
              <a:buSzPct val="98000"/>
              <a:buFont typeface="Wingdings" pitchFamily="2" charset="2"/>
              <a:buNone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   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---------------------------------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</a:rPr>
              <a:t>Cleave Unto The Lord, 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Acts 11:23</a:t>
            </a:r>
            <a:endParaRPr lang="en-US" b="1" dirty="0">
              <a:solidFill>
                <a:srgbClr val="FFFF00"/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Char char="Ø"/>
            </a:pPr>
            <a:r>
              <a:rPr lang="en-US" b="1" dirty="0">
                <a:solidFill>
                  <a:srgbClr val="FFFF00"/>
                </a:solidFill>
              </a:rPr>
              <a:t>If Err From The Truth: Repent &amp; Pray God</a:t>
            </a:r>
            <a:r>
              <a:rPr lang="en-US" sz="2800" b="1" dirty="0">
                <a:solidFill>
                  <a:srgbClr val="FFFF00"/>
                </a:solidFill>
              </a:rPr>
              <a:t>  Acts 8:22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uiExpand="1" build="p" autoUpdateAnimBg="0" advAuto="1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This Do In Remembrance of 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7696200" cy="6019800"/>
          </a:xfrm>
        </p:spPr>
        <p:txBody>
          <a:bodyPr/>
          <a:lstStyle/>
          <a:p>
            <a:pPr marL="533400" indent="-533400" algn="l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29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And when they had platted a crown of thorns, they put it upon his head, and a reed in his right hand: and they bowed the knee before him, and mocked him, saying, Hail, King of the Jews!</a:t>
            </a:r>
          </a:p>
          <a:p>
            <a:pPr marL="533400" indent="-533400" algn="l"/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And they spit upon him, and took the reed, and smote him on the head.</a:t>
            </a:r>
          </a:p>
          <a:p>
            <a:pPr marL="533400" indent="-533400" algn="l">
              <a:buFontTx/>
              <a:buAutoNum type="arabicPlain" startAt="31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And after that they had mocked him, they took the robe off from him, and put his own raiment on him, and led him away to crucify him.</a:t>
            </a:r>
          </a:p>
          <a:p>
            <a:pPr marL="533400" indent="-533400" algn="l"/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                                      Matthew 27:29-31</a:t>
            </a:r>
            <a:endParaRPr lang="en-US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5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295400"/>
            <a:ext cx="8458200" cy="44958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“But this I say, He which </a:t>
            </a:r>
            <a:r>
              <a:rPr lang="en-US" sz="4000" b="1" dirty="0" err="1">
                <a:solidFill>
                  <a:schemeClr val="tx1"/>
                </a:solidFill>
              </a:rPr>
              <a:t>soweth</a:t>
            </a:r>
            <a:r>
              <a:rPr lang="en-US" sz="4000" b="1" dirty="0">
                <a:solidFill>
                  <a:schemeClr val="tx1"/>
                </a:solidFill>
              </a:rPr>
              <a:t> sparingly shall reap also sparingly; and he which </a:t>
            </a:r>
            <a:r>
              <a:rPr lang="en-US" sz="4000" b="1" dirty="0" err="1">
                <a:solidFill>
                  <a:schemeClr val="tx1"/>
                </a:solidFill>
              </a:rPr>
              <a:t>soweth</a:t>
            </a:r>
            <a:r>
              <a:rPr lang="en-US" sz="4000" b="1" dirty="0">
                <a:solidFill>
                  <a:schemeClr val="tx1"/>
                </a:solidFill>
              </a:rPr>
              <a:t> bountifully shall reap also bountifully.</a:t>
            </a:r>
          </a:p>
          <a:p>
            <a:pPr algn="l"/>
            <a:r>
              <a:rPr lang="en-US" sz="4000" b="1" dirty="0">
                <a:solidFill>
                  <a:schemeClr val="tx1"/>
                </a:solidFill>
              </a:rPr>
              <a:t>Every man according as he </a:t>
            </a:r>
            <a:r>
              <a:rPr lang="en-US" sz="4000" b="1" dirty="0" err="1">
                <a:solidFill>
                  <a:schemeClr val="tx1"/>
                </a:solidFill>
              </a:rPr>
              <a:t>purposeth</a:t>
            </a:r>
            <a:r>
              <a:rPr lang="en-US" sz="4000" b="1" dirty="0">
                <a:solidFill>
                  <a:schemeClr val="tx1"/>
                </a:solidFill>
              </a:rPr>
              <a:t> in his heart, so let him give; not grudgingly, or of necessity: for God </a:t>
            </a:r>
            <a:r>
              <a:rPr lang="en-US" sz="4000" b="1" dirty="0" err="1">
                <a:solidFill>
                  <a:schemeClr val="tx1"/>
                </a:solidFill>
              </a:rPr>
              <a:t>loveth</a:t>
            </a:r>
            <a:r>
              <a:rPr lang="en-US" sz="4000" b="1" dirty="0">
                <a:solidFill>
                  <a:schemeClr val="tx1"/>
                </a:solidFill>
              </a:rPr>
              <a:t> a cheerful giver.”      </a:t>
            </a:r>
            <a:r>
              <a:rPr lang="en-US" sz="3600" b="1" dirty="0">
                <a:solidFill>
                  <a:schemeClr val="tx2"/>
                </a:solidFill>
              </a:rPr>
              <a:t>2 Cor.9:6-7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467600" cy="91440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rgbClr val="008000"/>
                </a:solidFill>
                <a:latin typeface="BlacklightD" pitchFamily="66" charset="0"/>
              </a:rPr>
              <a:t>The Collection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 advAuto="2000"/>
      <p:bldP spid="10243" grpId="0" build="p" autoUpdateAnimBg="0" advAuto="1000"/>
    </p:bldLst>
  </p:timing>
</p:sld>
</file>

<file path=ppt/theme/theme1.xml><?xml version="1.0" encoding="utf-8"?>
<a:theme xmlns:a="http://schemas.openxmlformats.org/drawingml/2006/main" name="Jigsaw design template">
  <a:themeElements>
    <a:clrScheme name="Office Them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245</TotalTime>
  <Words>363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Jigsaw design template</vt:lpstr>
      <vt:lpstr>“Proving What Is Well-pleasing To The Lord”</vt:lpstr>
      <vt:lpstr>Proving What Is Well-pleasing</vt:lpstr>
      <vt:lpstr>Proving What Is Well-pleasing</vt:lpstr>
      <vt:lpstr>God’s Plan of Salvation</vt:lpstr>
      <vt:lpstr>This Do In Remembrance of Me</vt:lpstr>
      <vt:lpstr>The Collection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Well-pleasing”</dc:title>
  <dc:subject/>
  <dc:creator>Owner</dc:creator>
  <cp:keywords/>
  <dc:description/>
  <cp:lastModifiedBy>Danny McKibben</cp:lastModifiedBy>
  <cp:revision>30</cp:revision>
  <cp:lastPrinted>1601-01-01T00:00:00Z</cp:lastPrinted>
  <dcterms:created xsi:type="dcterms:W3CDTF">2015-08-08T20:43:44Z</dcterms:created>
  <dcterms:modified xsi:type="dcterms:W3CDTF">2015-08-11T15:43:55Z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