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64"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B4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70"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361BC1-553B-4E4E-884C-6CE9C97B2812}" type="datetimeFigureOut">
              <a:rPr lang="en-US" smtClean="0"/>
              <a:pPr/>
              <a:t>10/4/2015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334B5-FF18-49B6-8CE3-76A56E833F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10/4/2015 2:26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886A83-8597-4BB2-8FEF-E2E0E880D2DC}"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split orient="vert"/>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split orient="vert"/>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524000"/>
            <a:ext cx="7681913" cy="15234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Treat the Symptoms? </a:t>
            </a:r>
            <a:endParaRPr lang="en-US" sz="6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685800" y="2820988"/>
            <a:ext cx="7681913" cy="760412"/>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800" b="1" dirty="0" smtClean="0">
                <a:ln/>
                <a:solidFill>
                  <a:schemeClr val="accent3"/>
                </a:solidFill>
              </a:rPr>
              <a:t>BCM</a:t>
            </a:r>
            <a:endParaRPr lang="en-US" sz="4800" b="1" dirty="0">
              <a:ln/>
              <a:solidFill>
                <a:schemeClr val="accent3"/>
              </a:solidFill>
            </a:endParaRPr>
          </a:p>
        </p:txBody>
      </p:sp>
      <p:sp>
        <p:nvSpPr>
          <p:cNvPr id="4" name="Subtitle 2"/>
          <p:cNvSpPr txBox="1">
            <a:spLocks/>
          </p:cNvSpPr>
          <p:nvPr/>
        </p:nvSpPr>
        <p:spPr>
          <a:xfrm>
            <a:off x="838200" y="3659188"/>
            <a:ext cx="7681913" cy="760412"/>
          </a:xfrm>
          <a:prstGeom prst="rect">
            <a:avLst/>
          </a:prstGeom>
        </p:spPr>
        <p:txBody>
          <a:bodyPr vert="horz" lIns="0" tIns="0" rIns="0" bIns="0" rtlCol="0">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4800" b="1" i="0" u="none" strike="noStrike" kern="1200" normalizeH="0" baseline="0" noProof="0" dirty="0" smtClean="0">
                <a:ln/>
                <a:solidFill>
                  <a:schemeClr val="accent3"/>
                </a:solidFill>
                <a:uLnTx/>
                <a:uFillTx/>
                <a:latin typeface="+mn-lt"/>
                <a:ea typeface="+mn-ea"/>
                <a:cs typeface="+mn-cs"/>
              </a:rPr>
              <a:t>Basic Control</a:t>
            </a:r>
            <a:r>
              <a:rPr kumimoji="0" lang="en-US" sz="4800" b="1" i="0" u="none" strike="noStrike" kern="1200" normalizeH="0" noProof="0" dirty="0" smtClean="0">
                <a:ln/>
                <a:solidFill>
                  <a:schemeClr val="accent3"/>
                </a:solidFill>
                <a:uLnTx/>
                <a:uFillTx/>
                <a:latin typeface="+mn-lt"/>
                <a:ea typeface="+mn-ea"/>
                <a:cs typeface="+mn-cs"/>
              </a:rPr>
              <a:t> </a:t>
            </a:r>
            <a:r>
              <a:rPr kumimoji="0" lang="en-US" sz="4800" b="1" i="0" u="none" strike="noStrike" kern="1200" normalizeH="0" baseline="0" noProof="0" dirty="0" smtClean="0">
                <a:ln/>
                <a:solidFill>
                  <a:schemeClr val="accent3"/>
                </a:solidFill>
                <a:uLnTx/>
                <a:uFillTx/>
                <a:latin typeface="+mn-lt"/>
                <a:ea typeface="+mn-ea"/>
                <a:cs typeface="+mn-cs"/>
              </a:rPr>
              <a:t>Module</a:t>
            </a:r>
            <a:endParaRPr kumimoji="0" lang="en-US" sz="4800" b="1" i="0" u="none" strike="noStrike" kern="1200" normalizeH="0" baseline="0" noProof="0" dirty="0">
              <a:ln/>
              <a:solidFill>
                <a:schemeClr val="accent3"/>
              </a:solidFill>
              <a:uLnTx/>
              <a:uFillTx/>
              <a:latin typeface="+mn-lt"/>
              <a:ea typeface="+mn-ea"/>
              <a:cs typeface="+mn-cs"/>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 About God?</a:t>
            </a:r>
            <a:endParaRPr lang="en-US" dirty="0"/>
          </a:p>
        </p:txBody>
      </p:sp>
      <p:sp>
        <p:nvSpPr>
          <p:cNvPr id="3" name="Content Placeholder 2"/>
          <p:cNvSpPr>
            <a:spLocks noGrp="1"/>
          </p:cNvSpPr>
          <p:nvPr>
            <p:ph sz="half" idx="1"/>
          </p:nvPr>
        </p:nvSpPr>
        <p:spPr>
          <a:xfrm>
            <a:off x="76200" y="1066800"/>
            <a:ext cx="2819400" cy="5601533"/>
          </a:xfrm>
        </p:spPr>
        <p:txBody>
          <a:bodyPr/>
          <a:lstStyle/>
          <a:p>
            <a:r>
              <a:rPr lang="en-US" dirty="0" smtClean="0"/>
              <a:t>Heb.11:6</a:t>
            </a:r>
          </a:p>
          <a:p>
            <a:r>
              <a:rPr lang="en-US" dirty="0" smtClean="0"/>
              <a:t>2 Cor.7:1</a:t>
            </a:r>
          </a:p>
          <a:p>
            <a:r>
              <a:rPr lang="en-US" dirty="0" smtClean="0"/>
              <a:t>Eccl.12:13-14</a:t>
            </a:r>
          </a:p>
          <a:p>
            <a:r>
              <a:rPr lang="en-US" dirty="0" smtClean="0"/>
              <a:t>Prov.1:7</a:t>
            </a:r>
          </a:p>
          <a:p>
            <a:r>
              <a:rPr lang="en-US" dirty="0" smtClean="0"/>
              <a:t>2 Cor.5:9, 15</a:t>
            </a:r>
          </a:p>
          <a:p>
            <a:r>
              <a:rPr lang="en-US" dirty="0" smtClean="0"/>
              <a:t>Matt.22:36-40</a:t>
            </a:r>
          </a:p>
          <a:p>
            <a:r>
              <a:rPr lang="en-US" dirty="0" smtClean="0"/>
              <a:t>Matt.28:19</a:t>
            </a:r>
          </a:p>
          <a:p>
            <a:r>
              <a:rPr lang="en-US" dirty="0" smtClean="0"/>
              <a:t>2 Cor.8:1-5</a:t>
            </a:r>
          </a:p>
          <a:p>
            <a:r>
              <a:rPr lang="en-US" dirty="0" smtClean="0"/>
              <a:t>1Cor.6:19-20</a:t>
            </a:r>
          </a:p>
          <a:p>
            <a:r>
              <a:rPr lang="en-US" dirty="0" smtClean="0"/>
              <a:t>1 Cor.10:31</a:t>
            </a:r>
          </a:p>
          <a:p>
            <a:r>
              <a:rPr lang="en-US" dirty="0" smtClean="0"/>
              <a:t>Gal.1:10</a:t>
            </a:r>
          </a:p>
          <a:p>
            <a:r>
              <a:rPr lang="en-US" dirty="0" smtClean="0"/>
              <a:t>2 Cor.13:5</a:t>
            </a:r>
          </a:p>
        </p:txBody>
      </p:sp>
      <p:sp>
        <p:nvSpPr>
          <p:cNvPr id="4" name="Content Placeholder 3"/>
          <p:cNvSpPr>
            <a:spLocks noGrp="1"/>
          </p:cNvSpPr>
          <p:nvPr>
            <p:ph sz="half" idx="2"/>
          </p:nvPr>
        </p:nvSpPr>
        <p:spPr>
          <a:xfrm>
            <a:off x="2667000" y="990600"/>
            <a:ext cx="6400800" cy="5800049"/>
          </a:xfrm>
        </p:spPr>
        <p:txBody>
          <a:bodyPr/>
          <a:lstStyle/>
          <a:p>
            <a:r>
              <a:rPr lang="en-US" dirty="0" smtClean="0">
                <a:solidFill>
                  <a:schemeClr val="tx2">
                    <a:lumMod val="90000"/>
                  </a:schemeClr>
                </a:solidFill>
              </a:rPr>
              <a:t>Do I Reverence the Almighty?</a:t>
            </a:r>
          </a:p>
          <a:p>
            <a:r>
              <a:rPr lang="en-US" dirty="0" smtClean="0">
                <a:solidFill>
                  <a:schemeClr val="tx2">
                    <a:lumMod val="90000"/>
                  </a:schemeClr>
                </a:solidFill>
              </a:rPr>
              <a:t>Do These Verses Reflect My Heart?</a:t>
            </a:r>
          </a:p>
          <a:p>
            <a:r>
              <a:rPr lang="en-US" dirty="0" smtClean="0">
                <a:solidFill>
                  <a:schemeClr val="tx2">
                    <a:lumMod val="90000"/>
                  </a:schemeClr>
                </a:solidFill>
              </a:rPr>
              <a:t>Do I Seek to Please God or Men?</a:t>
            </a:r>
          </a:p>
          <a:p>
            <a:r>
              <a:rPr lang="en-US" dirty="0" smtClean="0">
                <a:solidFill>
                  <a:schemeClr val="tx2">
                    <a:lumMod val="90000"/>
                  </a:schemeClr>
                </a:solidFill>
              </a:rPr>
              <a:t>If You Took a Core Sample, What would  you Find?</a:t>
            </a:r>
          </a:p>
          <a:p>
            <a:r>
              <a:rPr lang="en-US" dirty="0" smtClean="0">
                <a:solidFill>
                  <a:schemeClr val="tx2">
                    <a:lumMod val="90000"/>
                  </a:schemeClr>
                </a:solidFill>
              </a:rPr>
              <a:t>Do I Love God with </a:t>
            </a:r>
            <a:r>
              <a:rPr lang="en-US" b="1" u="sng" dirty="0" smtClean="0">
                <a:solidFill>
                  <a:schemeClr val="tx2">
                    <a:lumMod val="90000"/>
                  </a:schemeClr>
                </a:solidFill>
              </a:rPr>
              <a:t>ALL</a:t>
            </a:r>
            <a:r>
              <a:rPr lang="en-US" dirty="0" smtClean="0">
                <a:solidFill>
                  <a:schemeClr val="tx2">
                    <a:lumMod val="90000"/>
                  </a:schemeClr>
                </a:solidFill>
              </a:rPr>
              <a:t> . . .Mind, Soul?</a:t>
            </a:r>
          </a:p>
          <a:p>
            <a:r>
              <a:rPr lang="en-US" dirty="0" smtClean="0">
                <a:solidFill>
                  <a:schemeClr val="tx2">
                    <a:lumMod val="90000"/>
                  </a:schemeClr>
                </a:solidFill>
              </a:rPr>
              <a:t>Am I Guided by What makes Me Happy or What Makes God Happy?</a:t>
            </a:r>
          </a:p>
          <a:p>
            <a:r>
              <a:rPr lang="en-US" dirty="0" smtClean="0">
                <a:solidFill>
                  <a:schemeClr val="tx2">
                    <a:lumMod val="90000"/>
                  </a:schemeClr>
                </a:solidFill>
              </a:rPr>
              <a:t>What Burns Within My Heart?</a:t>
            </a:r>
          </a:p>
          <a:p>
            <a:r>
              <a:rPr lang="en-US" dirty="0" smtClean="0">
                <a:solidFill>
                  <a:schemeClr val="tx2">
                    <a:lumMod val="90000"/>
                  </a:schemeClr>
                </a:solidFill>
              </a:rPr>
              <a:t>Does My Worship Reflect What These texts Teach?</a:t>
            </a:r>
          </a:p>
          <a:p>
            <a:r>
              <a:rPr lang="en-US" dirty="0" smtClean="0">
                <a:solidFill>
                  <a:schemeClr val="tx2">
                    <a:lumMod val="90000"/>
                  </a:schemeClr>
                </a:solidFill>
              </a:rPr>
              <a:t>What Controls my Decisions in Life?</a:t>
            </a:r>
          </a:p>
          <a:p>
            <a:r>
              <a:rPr lang="en-US" sz="2700" dirty="0" smtClean="0">
                <a:solidFill>
                  <a:schemeClr val="tx2">
                    <a:lumMod val="90000"/>
                  </a:schemeClr>
                </a:solidFill>
              </a:rPr>
              <a:t>Is Religion Just a Necessary Inconvenience? </a:t>
            </a:r>
            <a:endParaRPr lang="en-US" sz="2700" dirty="0">
              <a:solidFill>
                <a:schemeClr val="tx2">
                  <a:lumMod val="90000"/>
                </a:schemeClr>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3">
                                            <p:txEl>
                                              <p:pRg st="9" end="9"/>
                                            </p:txEl>
                                          </p:spTgt>
                                        </p:tgtEl>
                                        <p:attrNameLst>
                                          <p:attrName>style.visibility</p:attrName>
                                        </p:attrNameLst>
                                      </p:cBhvr>
                                      <p:to>
                                        <p:strVal val="visible"/>
                                      </p:to>
                                    </p:set>
                                    <p:anim calcmode="lin" valueType="num">
                                      <p:cBhvr>
                                        <p:cTn id="86"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9" presetClass="entr" presetSubtype="0" accel="100000" fill="hold" grpId="0" nodeType="click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 calcmode="lin" valueType="num">
                                      <p:cBhvr>
                                        <p:cTn id="94" dur="500" fill="hold"/>
                                        <p:tgtEl>
                                          <p:spTgt spid="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5" dur="500" fill="hold"/>
                                        <p:tgtEl>
                                          <p:spTgt spid="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6" dur="500" fill="hold"/>
                                        <p:tgtEl>
                                          <p:spTgt spid="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7"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39" presetClass="entr" presetSubtype="0" accel="100000" fill="hold" grpId="0" nodeType="clickEffect">
                                  <p:stCondLst>
                                    <p:cond delay="0"/>
                                  </p:stCondLst>
                                  <p:childTnLst>
                                    <p:set>
                                      <p:cBhvr>
                                        <p:cTn id="101" dur="1" fill="hold">
                                          <p:stCondLst>
                                            <p:cond delay="0"/>
                                          </p:stCondLst>
                                        </p:cTn>
                                        <p:tgtEl>
                                          <p:spTgt spid="3">
                                            <p:txEl>
                                              <p:pRg st="11" end="11"/>
                                            </p:txEl>
                                          </p:spTgt>
                                        </p:tgtEl>
                                        <p:attrNameLst>
                                          <p:attrName>style.visibility</p:attrName>
                                        </p:attrNameLst>
                                      </p:cBhvr>
                                      <p:to>
                                        <p:strVal val="visible"/>
                                      </p:to>
                                    </p:set>
                                    <p:anim calcmode="lin" valueType="num">
                                      <p:cBhvr>
                                        <p:cTn id="102" dur="500" fill="hold"/>
                                        <p:tgtEl>
                                          <p:spTgt spid="3">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3" dur="500" fill="hold"/>
                                        <p:tgtEl>
                                          <p:spTgt spid="3">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4" dur="500" fill="hold"/>
                                        <p:tgtEl>
                                          <p:spTgt spid="3">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5"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39" presetClass="entr" presetSubtype="0" accel="100000" fill="hold" grpId="0" nodeType="clickEffect">
                                  <p:stCondLst>
                                    <p:cond delay="0"/>
                                  </p:stCondLst>
                                  <p:childTnLst>
                                    <p:set>
                                      <p:cBhvr>
                                        <p:cTn id="109" dur="1" fill="hold">
                                          <p:stCondLst>
                                            <p:cond delay="0"/>
                                          </p:stCondLst>
                                        </p:cTn>
                                        <p:tgtEl>
                                          <p:spTgt spid="4">
                                            <p:txEl>
                                              <p:pRg st="0" end="0"/>
                                            </p:txEl>
                                          </p:spTgt>
                                        </p:tgtEl>
                                        <p:attrNameLst>
                                          <p:attrName>style.visibility</p:attrName>
                                        </p:attrNameLst>
                                      </p:cBhvr>
                                      <p:to>
                                        <p:strVal val="visible"/>
                                      </p:to>
                                    </p:set>
                                    <p:anim calcmode="lin" valueType="num">
                                      <p:cBhvr>
                                        <p:cTn id="110"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1"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2"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1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39" presetClass="entr" presetSubtype="0" accel="100000" fill="hold" grpId="0" nodeType="clickEffect">
                                  <p:stCondLst>
                                    <p:cond delay="0"/>
                                  </p:stCondLst>
                                  <p:childTnLst>
                                    <p:set>
                                      <p:cBhvr>
                                        <p:cTn id="117" dur="1" fill="hold">
                                          <p:stCondLst>
                                            <p:cond delay="0"/>
                                          </p:stCondLst>
                                        </p:cTn>
                                        <p:tgtEl>
                                          <p:spTgt spid="4">
                                            <p:txEl>
                                              <p:pRg st="1" end="1"/>
                                            </p:txEl>
                                          </p:spTgt>
                                        </p:tgtEl>
                                        <p:attrNameLst>
                                          <p:attrName>style.visibility</p:attrName>
                                        </p:attrNameLst>
                                      </p:cBhvr>
                                      <p:to>
                                        <p:strVal val="visible"/>
                                      </p:to>
                                    </p:set>
                                    <p:anim calcmode="lin" valueType="num">
                                      <p:cBhvr>
                                        <p:cTn id="118"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9"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0"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1"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39" presetClass="entr" presetSubtype="0" accel="100000" fill="hold" grpId="0" nodeType="clickEffect">
                                  <p:stCondLst>
                                    <p:cond delay="0"/>
                                  </p:stCondLst>
                                  <p:childTnLst>
                                    <p:set>
                                      <p:cBhvr>
                                        <p:cTn id="125" dur="1" fill="hold">
                                          <p:stCondLst>
                                            <p:cond delay="0"/>
                                          </p:stCondLst>
                                        </p:cTn>
                                        <p:tgtEl>
                                          <p:spTgt spid="4">
                                            <p:txEl>
                                              <p:pRg st="2" end="2"/>
                                            </p:txEl>
                                          </p:spTgt>
                                        </p:tgtEl>
                                        <p:attrNameLst>
                                          <p:attrName>style.visibility</p:attrName>
                                        </p:attrNameLst>
                                      </p:cBhvr>
                                      <p:to>
                                        <p:strVal val="visible"/>
                                      </p:to>
                                    </p:set>
                                    <p:anim calcmode="lin" valueType="num">
                                      <p:cBhvr>
                                        <p:cTn id="126"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7"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8"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9"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39" presetClass="entr" presetSubtype="0" accel="100000" fill="hold" grpId="0" nodeType="clickEffect">
                                  <p:stCondLst>
                                    <p:cond delay="0"/>
                                  </p:stCondLst>
                                  <p:childTnLst>
                                    <p:set>
                                      <p:cBhvr>
                                        <p:cTn id="133" dur="1" fill="hold">
                                          <p:stCondLst>
                                            <p:cond delay="0"/>
                                          </p:stCondLst>
                                        </p:cTn>
                                        <p:tgtEl>
                                          <p:spTgt spid="4">
                                            <p:txEl>
                                              <p:pRg st="3" end="3"/>
                                            </p:txEl>
                                          </p:spTgt>
                                        </p:tgtEl>
                                        <p:attrNameLst>
                                          <p:attrName>style.visibility</p:attrName>
                                        </p:attrNameLst>
                                      </p:cBhvr>
                                      <p:to>
                                        <p:strVal val="visible"/>
                                      </p:to>
                                    </p:set>
                                    <p:anim calcmode="lin" valueType="num">
                                      <p:cBhvr>
                                        <p:cTn id="134" dur="500" fill="hold"/>
                                        <p:tgtEl>
                                          <p:spTgt spid="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5" dur="500" fill="hold"/>
                                        <p:tgtEl>
                                          <p:spTgt spid="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6" dur="500" fill="hold"/>
                                        <p:tgtEl>
                                          <p:spTgt spid="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37"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39" presetClass="entr" presetSubtype="0" accel="100000" fill="hold" grpId="0" nodeType="clickEffect">
                                  <p:stCondLst>
                                    <p:cond delay="0"/>
                                  </p:stCondLst>
                                  <p:childTnLst>
                                    <p:set>
                                      <p:cBhvr>
                                        <p:cTn id="141" dur="1" fill="hold">
                                          <p:stCondLst>
                                            <p:cond delay="0"/>
                                          </p:stCondLst>
                                        </p:cTn>
                                        <p:tgtEl>
                                          <p:spTgt spid="4">
                                            <p:txEl>
                                              <p:pRg st="4" end="4"/>
                                            </p:txEl>
                                          </p:spTgt>
                                        </p:tgtEl>
                                        <p:attrNameLst>
                                          <p:attrName>style.visibility</p:attrName>
                                        </p:attrNameLst>
                                      </p:cBhvr>
                                      <p:to>
                                        <p:strVal val="visible"/>
                                      </p:to>
                                    </p:set>
                                    <p:anim calcmode="lin" valueType="num">
                                      <p:cBhvr>
                                        <p:cTn id="142" dur="500" fill="hold"/>
                                        <p:tgtEl>
                                          <p:spTgt spid="4">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3" dur="500" fill="hold"/>
                                        <p:tgtEl>
                                          <p:spTgt spid="4">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4" dur="500" fill="hold"/>
                                        <p:tgtEl>
                                          <p:spTgt spid="4">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5"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39" presetClass="entr" presetSubtype="0" accel="100000" fill="hold" grpId="0" nodeType="clickEffect">
                                  <p:stCondLst>
                                    <p:cond delay="0"/>
                                  </p:stCondLst>
                                  <p:childTnLst>
                                    <p:set>
                                      <p:cBhvr>
                                        <p:cTn id="149" dur="1" fill="hold">
                                          <p:stCondLst>
                                            <p:cond delay="0"/>
                                          </p:stCondLst>
                                        </p:cTn>
                                        <p:tgtEl>
                                          <p:spTgt spid="4">
                                            <p:txEl>
                                              <p:pRg st="5" end="5"/>
                                            </p:txEl>
                                          </p:spTgt>
                                        </p:tgtEl>
                                        <p:attrNameLst>
                                          <p:attrName>style.visibility</p:attrName>
                                        </p:attrNameLst>
                                      </p:cBhvr>
                                      <p:to>
                                        <p:strVal val="visible"/>
                                      </p:to>
                                    </p:set>
                                    <p:anim calcmode="lin" valueType="num">
                                      <p:cBhvr>
                                        <p:cTn id="150" dur="500" fill="hold"/>
                                        <p:tgtEl>
                                          <p:spTgt spid="4">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1" dur="500" fill="hold"/>
                                        <p:tgtEl>
                                          <p:spTgt spid="4">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2" dur="500" fill="hold"/>
                                        <p:tgtEl>
                                          <p:spTgt spid="4">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3"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39" presetClass="entr" presetSubtype="0" accel="100000" fill="hold" grpId="0" nodeType="clickEffect">
                                  <p:stCondLst>
                                    <p:cond delay="0"/>
                                  </p:stCondLst>
                                  <p:childTnLst>
                                    <p:set>
                                      <p:cBhvr>
                                        <p:cTn id="157" dur="1" fill="hold">
                                          <p:stCondLst>
                                            <p:cond delay="0"/>
                                          </p:stCondLst>
                                        </p:cTn>
                                        <p:tgtEl>
                                          <p:spTgt spid="4">
                                            <p:txEl>
                                              <p:pRg st="6" end="6"/>
                                            </p:txEl>
                                          </p:spTgt>
                                        </p:tgtEl>
                                        <p:attrNameLst>
                                          <p:attrName>style.visibility</p:attrName>
                                        </p:attrNameLst>
                                      </p:cBhvr>
                                      <p:to>
                                        <p:strVal val="visible"/>
                                      </p:to>
                                    </p:set>
                                    <p:anim calcmode="lin" valueType="num">
                                      <p:cBhvr>
                                        <p:cTn id="158" dur="500" fill="hold"/>
                                        <p:tgtEl>
                                          <p:spTgt spid="4">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9" dur="500" fill="hold"/>
                                        <p:tgtEl>
                                          <p:spTgt spid="4">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0" dur="500" fill="hold"/>
                                        <p:tgtEl>
                                          <p:spTgt spid="4">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1"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39" presetClass="entr" presetSubtype="0" accel="100000" fill="hold" grpId="0" nodeType="clickEffect">
                                  <p:stCondLst>
                                    <p:cond delay="0"/>
                                  </p:stCondLst>
                                  <p:childTnLst>
                                    <p:set>
                                      <p:cBhvr>
                                        <p:cTn id="165" dur="1" fill="hold">
                                          <p:stCondLst>
                                            <p:cond delay="0"/>
                                          </p:stCondLst>
                                        </p:cTn>
                                        <p:tgtEl>
                                          <p:spTgt spid="4">
                                            <p:txEl>
                                              <p:pRg st="7" end="7"/>
                                            </p:txEl>
                                          </p:spTgt>
                                        </p:tgtEl>
                                        <p:attrNameLst>
                                          <p:attrName>style.visibility</p:attrName>
                                        </p:attrNameLst>
                                      </p:cBhvr>
                                      <p:to>
                                        <p:strVal val="visible"/>
                                      </p:to>
                                    </p:set>
                                    <p:anim calcmode="lin" valueType="num">
                                      <p:cBhvr>
                                        <p:cTn id="166" dur="500" fill="hold"/>
                                        <p:tgtEl>
                                          <p:spTgt spid="4">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7" dur="500" fill="hold"/>
                                        <p:tgtEl>
                                          <p:spTgt spid="4">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8" dur="500" fill="hold"/>
                                        <p:tgtEl>
                                          <p:spTgt spid="4">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9"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39" presetClass="entr" presetSubtype="0" accel="100000" fill="hold" grpId="0" nodeType="clickEffect">
                                  <p:stCondLst>
                                    <p:cond delay="0"/>
                                  </p:stCondLst>
                                  <p:childTnLst>
                                    <p:set>
                                      <p:cBhvr>
                                        <p:cTn id="173" dur="1" fill="hold">
                                          <p:stCondLst>
                                            <p:cond delay="0"/>
                                          </p:stCondLst>
                                        </p:cTn>
                                        <p:tgtEl>
                                          <p:spTgt spid="4">
                                            <p:txEl>
                                              <p:pRg st="8" end="8"/>
                                            </p:txEl>
                                          </p:spTgt>
                                        </p:tgtEl>
                                        <p:attrNameLst>
                                          <p:attrName>style.visibility</p:attrName>
                                        </p:attrNameLst>
                                      </p:cBhvr>
                                      <p:to>
                                        <p:strVal val="visible"/>
                                      </p:to>
                                    </p:set>
                                    <p:anim calcmode="lin" valueType="num">
                                      <p:cBhvr>
                                        <p:cTn id="174" dur="500" fill="hold"/>
                                        <p:tgtEl>
                                          <p:spTgt spid="4">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5" dur="500" fill="hold"/>
                                        <p:tgtEl>
                                          <p:spTgt spid="4">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6" dur="500" fill="hold"/>
                                        <p:tgtEl>
                                          <p:spTgt spid="4">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7"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39" presetClass="entr" presetSubtype="0" accel="100000" fill="hold" grpId="0" nodeType="clickEffect">
                                  <p:stCondLst>
                                    <p:cond delay="0"/>
                                  </p:stCondLst>
                                  <p:childTnLst>
                                    <p:set>
                                      <p:cBhvr>
                                        <p:cTn id="181" dur="1" fill="hold">
                                          <p:stCondLst>
                                            <p:cond delay="0"/>
                                          </p:stCondLst>
                                        </p:cTn>
                                        <p:tgtEl>
                                          <p:spTgt spid="4">
                                            <p:txEl>
                                              <p:pRg st="9" end="9"/>
                                            </p:txEl>
                                          </p:spTgt>
                                        </p:tgtEl>
                                        <p:attrNameLst>
                                          <p:attrName>style.visibility</p:attrName>
                                        </p:attrNameLst>
                                      </p:cBhvr>
                                      <p:to>
                                        <p:strVal val="visible"/>
                                      </p:to>
                                    </p:set>
                                    <p:anim calcmode="lin" valueType="num">
                                      <p:cBhvr>
                                        <p:cTn id="182" dur="500" fill="hold"/>
                                        <p:tgtEl>
                                          <p:spTgt spid="4">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3" dur="500" fill="hold"/>
                                        <p:tgtEl>
                                          <p:spTgt spid="4">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4" dur="500" fill="hold"/>
                                        <p:tgtEl>
                                          <p:spTgt spid="4">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5"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457402"/>
            <a:ext cx="8458200" cy="609398"/>
          </a:xfrm>
        </p:spPr>
        <p:txBody>
          <a:bodyPr/>
          <a:lstStyle/>
          <a:p>
            <a:pPr algn="ctr">
              <a:defRPr/>
            </a:pPr>
            <a:r>
              <a:rPr lang="en-US" sz="4400" b="1" dirty="0" smtClean="0">
                <a:effectLst/>
                <a:latin typeface="Arial Rounded MT Bold" pitchFamily="34" charset="0"/>
              </a:rPr>
              <a:t>Will You Give Your Heart To God?</a:t>
            </a:r>
            <a:endParaRPr lang="en-US" sz="4400" b="1" dirty="0">
              <a:effectLst/>
              <a:latin typeface="Arial Rounded MT Bold" pitchFamily="34" charset="0"/>
            </a:endParaRPr>
          </a:p>
        </p:txBody>
      </p:sp>
      <p:sp>
        <p:nvSpPr>
          <p:cNvPr id="10243" name="Rectangle 3"/>
          <p:cNvSpPr>
            <a:spLocks noGrp="1" noChangeArrowheads="1"/>
          </p:cNvSpPr>
          <p:nvPr>
            <p:ph type="body" idx="1"/>
          </p:nvPr>
        </p:nvSpPr>
        <p:spPr>
          <a:xfrm>
            <a:off x="381000" y="1447800"/>
            <a:ext cx="8534400" cy="4800600"/>
          </a:xfrm>
        </p:spPr>
        <p:txBody>
          <a:bodyPr>
            <a:normAutofit/>
          </a:bodyPr>
          <a:lstStyle/>
          <a:p>
            <a:pPr marL="609600" indent="-609600">
              <a:buClrTx/>
              <a:buSzPct val="95000"/>
              <a:buFont typeface="Wingdings" pitchFamily="2" charset="2"/>
              <a:buAutoNum type="arabicPeriod"/>
            </a:pPr>
            <a:r>
              <a:rPr lang="en-US" sz="3600" b="1" dirty="0" smtClean="0"/>
              <a:t>Hear the Gospel of Christ,  </a:t>
            </a:r>
            <a:r>
              <a:rPr lang="en-US" sz="3000" b="1" dirty="0" smtClean="0"/>
              <a:t>Mk.16:15</a:t>
            </a:r>
            <a:endParaRPr lang="en-US" sz="2000" b="1" dirty="0" smtClean="0"/>
          </a:p>
          <a:p>
            <a:pPr marL="609600" indent="-609600">
              <a:buClrTx/>
              <a:buSzPct val="95000"/>
              <a:buFont typeface="Wingdings" pitchFamily="2" charset="2"/>
              <a:buAutoNum type="arabicPeriod"/>
            </a:pPr>
            <a:r>
              <a:rPr lang="en-US" sz="3600" b="1" dirty="0" smtClean="0"/>
              <a:t>Believe in Jesus Christ,  </a:t>
            </a:r>
            <a:r>
              <a:rPr lang="en-US" sz="3000" b="1" dirty="0" smtClean="0"/>
              <a:t>Rom.5:1</a:t>
            </a:r>
            <a:endParaRPr lang="en-US" sz="1800" b="1" dirty="0" smtClean="0"/>
          </a:p>
          <a:p>
            <a:pPr marL="609600" indent="-609600">
              <a:buClrTx/>
              <a:buSzPct val="95000"/>
              <a:buFont typeface="Wingdings" pitchFamily="2" charset="2"/>
              <a:buAutoNum type="arabicPeriod"/>
            </a:pPr>
            <a:r>
              <a:rPr lang="en-US" sz="3600" b="1" dirty="0" smtClean="0"/>
              <a:t>Repent and Turn to God</a:t>
            </a:r>
            <a:r>
              <a:rPr lang="en-US" b="1" dirty="0" smtClean="0"/>
              <a:t>,  </a:t>
            </a:r>
            <a:r>
              <a:rPr lang="en-US" sz="3000" b="1" dirty="0" smtClean="0"/>
              <a:t>Acts 17:30</a:t>
            </a:r>
            <a:endParaRPr lang="en-US" b="1" dirty="0" smtClean="0"/>
          </a:p>
          <a:p>
            <a:pPr marL="609600" indent="-609600">
              <a:buClrTx/>
              <a:buSzPct val="95000"/>
              <a:buFont typeface="Wingdings" pitchFamily="2" charset="2"/>
              <a:buAutoNum type="arabicPeriod"/>
            </a:pPr>
            <a:r>
              <a:rPr lang="en-US" sz="3600" b="1" dirty="0" smtClean="0"/>
              <a:t>Confess Jesus as Lord</a:t>
            </a:r>
            <a:r>
              <a:rPr lang="en-US" b="1" dirty="0" smtClean="0"/>
              <a:t>,  </a:t>
            </a:r>
            <a:r>
              <a:rPr lang="en-US" sz="3000" b="1" dirty="0" smtClean="0"/>
              <a:t>Rom.10:9-10</a:t>
            </a:r>
            <a:endParaRPr lang="en-US" sz="2800" b="1" dirty="0" smtClean="0"/>
          </a:p>
          <a:p>
            <a:pPr marL="609600" indent="-609600">
              <a:buClrTx/>
              <a:buSzPct val="95000"/>
              <a:buFont typeface="Wingdings" pitchFamily="2" charset="2"/>
              <a:buAutoNum type="arabicPeriod"/>
            </a:pPr>
            <a:r>
              <a:rPr lang="en-US" sz="3600" b="1" dirty="0" smtClean="0"/>
              <a:t>Be Baptized</a:t>
            </a:r>
            <a:r>
              <a:rPr lang="en-US" b="1" dirty="0" smtClean="0"/>
              <a:t>,  </a:t>
            </a:r>
            <a:r>
              <a:rPr lang="en-US" sz="3000" b="1" dirty="0" smtClean="0"/>
              <a:t>I Cor.12:13</a:t>
            </a:r>
            <a:endParaRPr lang="en-US" b="1" dirty="0" smtClean="0"/>
          </a:p>
          <a:p>
            <a:pPr marL="609600" indent="-609600">
              <a:buClrTx/>
              <a:buFont typeface="Wingdings" pitchFamily="2" charset="2"/>
              <a:buNone/>
            </a:pPr>
            <a:r>
              <a:rPr lang="en-US" b="1" dirty="0" smtClean="0"/>
              <a:t>       ----------------------------------</a:t>
            </a:r>
          </a:p>
          <a:p>
            <a:pPr marL="609600" indent="-609600">
              <a:buClrTx/>
              <a:buFont typeface="Wingdings" pitchFamily="2" charset="2"/>
              <a:buChar char="Ø"/>
            </a:pPr>
            <a:r>
              <a:rPr lang="en-US" sz="3600" b="1" dirty="0" smtClean="0">
                <a:solidFill>
                  <a:schemeClr val="accent4">
                    <a:lumMod val="40000"/>
                    <a:lumOff val="60000"/>
                  </a:schemeClr>
                </a:solidFill>
              </a:rPr>
              <a:t>Be Faithful Unto Death</a:t>
            </a:r>
            <a:r>
              <a:rPr lang="en-US" sz="4000" b="1" dirty="0" smtClean="0">
                <a:solidFill>
                  <a:schemeClr val="accent4">
                    <a:lumMod val="40000"/>
                    <a:lumOff val="60000"/>
                  </a:schemeClr>
                </a:solidFill>
              </a:rPr>
              <a:t>, </a:t>
            </a:r>
            <a:r>
              <a:rPr lang="en-US" b="1" dirty="0" smtClean="0">
                <a:solidFill>
                  <a:schemeClr val="accent4">
                    <a:lumMod val="40000"/>
                    <a:lumOff val="60000"/>
                  </a:schemeClr>
                </a:solidFill>
              </a:rPr>
              <a:t> </a:t>
            </a:r>
            <a:r>
              <a:rPr lang="en-US" sz="3000" b="1" dirty="0" smtClean="0">
                <a:solidFill>
                  <a:schemeClr val="accent4">
                    <a:lumMod val="40000"/>
                    <a:lumOff val="60000"/>
                  </a:schemeClr>
                </a:solidFill>
              </a:rPr>
              <a:t>Rev.2:10</a:t>
            </a:r>
            <a:endParaRPr lang="en-US" b="1" dirty="0" smtClean="0">
              <a:solidFill>
                <a:schemeClr val="accent4">
                  <a:lumMod val="40000"/>
                  <a:lumOff val="60000"/>
                </a:schemeClr>
              </a:solidFill>
            </a:endParaRPr>
          </a:p>
          <a:p>
            <a:pPr marL="609600" indent="-609600">
              <a:buClrTx/>
              <a:buFont typeface="Wingdings" pitchFamily="2" charset="2"/>
              <a:buChar char="Ø"/>
            </a:pPr>
            <a:r>
              <a:rPr lang="en-US" sz="3600" b="1" dirty="0" smtClean="0">
                <a:solidFill>
                  <a:schemeClr val="accent4">
                    <a:lumMod val="40000"/>
                    <a:lumOff val="60000"/>
                  </a:schemeClr>
                </a:solidFill>
              </a:rPr>
              <a:t>If Err: Repent and Pray God,  </a:t>
            </a:r>
            <a:r>
              <a:rPr lang="en-US" sz="3000" b="1" dirty="0" smtClean="0">
                <a:solidFill>
                  <a:schemeClr val="accent4">
                    <a:lumMod val="40000"/>
                    <a:lumOff val="60000"/>
                  </a:schemeClr>
                </a:solidFill>
              </a:rPr>
              <a:t>Acts 19:18</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left)">
                                      <p:cBhvr>
                                        <p:cTn id="7" dur="500"/>
                                        <p:tgtEl>
                                          <p:spTgt spid="10242"/>
                                        </p:tgtEl>
                                      </p:cBhvr>
                                    </p:animEffect>
                                  </p:childTnLst>
                                </p:cTn>
                              </p:par>
                            </p:childTnLst>
                          </p:cTn>
                        </p:par>
                        <p:par>
                          <p:cTn id="8" fill="hold">
                            <p:stCondLst>
                              <p:cond delay="500"/>
                            </p:stCondLst>
                            <p:childTnLst>
                              <p:par>
                                <p:cTn id="9" presetID="50" presetClass="entr" presetSubtype="0" decel="100000" fill="hold" grpId="0" nodeType="afterEffect">
                                  <p:stCondLst>
                                    <p:cond delay="1000"/>
                                  </p:stCondLst>
                                  <p:childTnLst>
                                    <p:set>
                                      <p:cBhvr>
                                        <p:cTn id="10" dur="1" fill="hold">
                                          <p:stCondLst>
                                            <p:cond delay="0"/>
                                          </p:stCondLst>
                                        </p:cTn>
                                        <p:tgtEl>
                                          <p:spTgt spid="10243">
                                            <p:txEl>
                                              <p:pRg st="0" end="0"/>
                                            </p:txEl>
                                          </p:spTgt>
                                        </p:tgtEl>
                                        <p:attrNameLst>
                                          <p:attrName>style.visibility</p:attrName>
                                        </p:attrNameLst>
                                      </p:cBhvr>
                                      <p:to>
                                        <p:strVal val="visible"/>
                                      </p:to>
                                    </p:set>
                                    <p:anim calcmode="lin" valueType="num">
                                      <p:cBhvr>
                                        <p:cTn id="11" dur="1000" fill="hold"/>
                                        <p:tgtEl>
                                          <p:spTgt spid="10243">
                                            <p:txEl>
                                              <p:pRg st="0" end="0"/>
                                            </p:txEl>
                                          </p:spTgt>
                                        </p:tgtEl>
                                        <p:attrNameLst>
                                          <p:attrName>ppt_w</p:attrName>
                                        </p:attrNameLst>
                                      </p:cBhvr>
                                      <p:tavLst>
                                        <p:tav tm="0">
                                          <p:val>
                                            <p:strVal val="#ppt_w+.3"/>
                                          </p:val>
                                        </p:tav>
                                        <p:tav tm="100000">
                                          <p:val>
                                            <p:strVal val="#ppt_w"/>
                                          </p:val>
                                        </p:tav>
                                      </p:tavLst>
                                    </p:anim>
                                    <p:anim calcmode="lin" valueType="num">
                                      <p:cBhvr>
                                        <p:cTn id="12"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10243">
                                            <p:txEl>
                                              <p:pRg st="0" end="0"/>
                                            </p:txEl>
                                          </p:spTgt>
                                        </p:tgtEl>
                                      </p:cBhvr>
                                    </p:animEffect>
                                  </p:childTnLst>
                                </p:cTn>
                              </p:par>
                            </p:childTnLst>
                          </p:cTn>
                        </p:par>
                        <p:par>
                          <p:cTn id="14" fill="hold">
                            <p:stCondLst>
                              <p:cond delay="2500"/>
                            </p:stCondLst>
                            <p:childTnLst>
                              <p:par>
                                <p:cTn id="15" presetID="50" presetClass="entr" presetSubtype="0" decel="100000" fill="hold" grpId="0" nodeType="afterEffect">
                                  <p:stCondLst>
                                    <p:cond delay="1000"/>
                                  </p:stCondLst>
                                  <p:childTnLst>
                                    <p:set>
                                      <p:cBhvr>
                                        <p:cTn id="16" dur="1" fill="hold">
                                          <p:stCondLst>
                                            <p:cond delay="0"/>
                                          </p:stCondLst>
                                        </p:cTn>
                                        <p:tgtEl>
                                          <p:spTgt spid="10243">
                                            <p:txEl>
                                              <p:pRg st="1" end="1"/>
                                            </p:txEl>
                                          </p:spTgt>
                                        </p:tgtEl>
                                        <p:attrNameLst>
                                          <p:attrName>style.visibility</p:attrName>
                                        </p:attrNameLst>
                                      </p:cBhvr>
                                      <p:to>
                                        <p:strVal val="visible"/>
                                      </p:to>
                                    </p:set>
                                    <p:anim calcmode="lin" valueType="num">
                                      <p:cBhvr>
                                        <p:cTn id="17" dur="1000" fill="hold"/>
                                        <p:tgtEl>
                                          <p:spTgt spid="10243">
                                            <p:txEl>
                                              <p:pRg st="1" end="1"/>
                                            </p:txEl>
                                          </p:spTgt>
                                        </p:tgtEl>
                                        <p:attrNameLst>
                                          <p:attrName>ppt_w</p:attrName>
                                        </p:attrNameLst>
                                      </p:cBhvr>
                                      <p:tavLst>
                                        <p:tav tm="0">
                                          <p:val>
                                            <p:strVal val="#ppt_w+.3"/>
                                          </p:val>
                                        </p:tav>
                                        <p:tav tm="100000">
                                          <p:val>
                                            <p:strVal val="#ppt_w"/>
                                          </p:val>
                                        </p:tav>
                                      </p:tavLst>
                                    </p:anim>
                                    <p:anim calcmode="lin" valueType="num">
                                      <p:cBhvr>
                                        <p:cTn id="18"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10243">
                                            <p:txEl>
                                              <p:pRg st="1" end="1"/>
                                            </p:txEl>
                                          </p:spTgt>
                                        </p:tgtEl>
                                      </p:cBhvr>
                                    </p:animEffect>
                                  </p:childTnLst>
                                </p:cTn>
                              </p:par>
                            </p:childTnLst>
                          </p:cTn>
                        </p:par>
                        <p:par>
                          <p:cTn id="20" fill="hold">
                            <p:stCondLst>
                              <p:cond delay="4500"/>
                            </p:stCondLst>
                            <p:childTnLst>
                              <p:par>
                                <p:cTn id="21" presetID="50" presetClass="entr" presetSubtype="0" decel="100000" fill="hold" grpId="0" nodeType="afterEffect">
                                  <p:stCondLst>
                                    <p:cond delay="1000"/>
                                  </p:stCondLst>
                                  <p:childTnLst>
                                    <p:set>
                                      <p:cBhvr>
                                        <p:cTn id="22" dur="1" fill="hold">
                                          <p:stCondLst>
                                            <p:cond delay="0"/>
                                          </p:stCondLst>
                                        </p:cTn>
                                        <p:tgtEl>
                                          <p:spTgt spid="10243">
                                            <p:txEl>
                                              <p:pRg st="2" end="2"/>
                                            </p:txEl>
                                          </p:spTgt>
                                        </p:tgtEl>
                                        <p:attrNameLst>
                                          <p:attrName>style.visibility</p:attrName>
                                        </p:attrNameLst>
                                      </p:cBhvr>
                                      <p:to>
                                        <p:strVal val="visible"/>
                                      </p:to>
                                    </p:set>
                                    <p:anim calcmode="lin" valueType="num">
                                      <p:cBhvr>
                                        <p:cTn id="23" dur="1000" fill="hold"/>
                                        <p:tgtEl>
                                          <p:spTgt spid="10243">
                                            <p:txEl>
                                              <p:pRg st="2" end="2"/>
                                            </p:txEl>
                                          </p:spTgt>
                                        </p:tgtEl>
                                        <p:attrNameLst>
                                          <p:attrName>ppt_w</p:attrName>
                                        </p:attrNameLst>
                                      </p:cBhvr>
                                      <p:tavLst>
                                        <p:tav tm="0">
                                          <p:val>
                                            <p:strVal val="#ppt_w+.3"/>
                                          </p:val>
                                        </p:tav>
                                        <p:tav tm="100000">
                                          <p:val>
                                            <p:strVal val="#ppt_w"/>
                                          </p:val>
                                        </p:tav>
                                      </p:tavLst>
                                    </p:anim>
                                    <p:anim calcmode="lin" valueType="num">
                                      <p:cBhvr>
                                        <p:cTn id="24" dur="1000" fill="hold"/>
                                        <p:tgtEl>
                                          <p:spTgt spid="1024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10243">
                                            <p:txEl>
                                              <p:pRg st="2" end="2"/>
                                            </p:txEl>
                                          </p:spTgt>
                                        </p:tgtEl>
                                      </p:cBhvr>
                                    </p:animEffect>
                                  </p:childTnLst>
                                </p:cTn>
                              </p:par>
                            </p:childTnLst>
                          </p:cTn>
                        </p:par>
                        <p:par>
                          <p:cTn id="26" fill="hold">
                            <p:stCondLst>
                              <p:cond delay="6500"/>
                            </p:stCondLst>
                            <p:childTnLst>
                              <p:par>
                                <p:cTn id="27" presetID="50" presetClass="entr" presetSubtype="0" decel="100000" fill="hold" grpId="0" nodeType="afterEffect">
                                  <p:stCondLst>
                                    <p:cond delay="1000"/>
                                  </p:stCondLst>
                                  <p:childTnLst>
                                    <p:set>
                                      <p:cBhvr>
                                        <p:cTn id="28" dur="1" fill="hold">
                                          <p:stCondLst>
                                            <p:cond delay="0"/>
                                          </p:stCondLst>
                                        </p:cTn>
                                        <p:tgtEl>
                                          <p:spTgt spid="10243">
                                            <p:txEl>
                                              <p:pRg st="3" end="3"/>
                                            </p:txEl>
                                          </p:spTgt>
                                        </p:tgtEl>
                                        <p:attrNameLst>
                                          <p:attrName>style.visibility</p:attrName>
                                        </p:attrNameLst>
                                      </p:cBhvr>
                                      <p:to>
                                        <p:strVal val="visible"/>
                                      </p:to>
                                    </p:set>
                                    <p:anim calcmode="lin" valueType="num">
                                      <p:cBhvr>
                                        <p:cTn id="29" dur="1000" fill="hold"/>
                                        <p:tgtEl>
                                          <p:spTgt spid="10243">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024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0243">
                                            <p:txEl>
                                              <p:pRg st="3" end="3"/>
                                            </p:txEl>
                                          </p:spTgt>
                                        </p:tgtEl>
                                      </p:cBhvr>
                                    </p:animEffect>
                                  </p:childTnLst>
                                </p:cTn>
                              </p:par>
                            </p:childTnLst>
                          </p:cTn>
                        </p:par>
                        <p:par>
                          <p:cTn id="32" fill="hold">
                            <p:stCondLst>
                              <p:cond delay="8500"/>
                            </p:stCondLst>
                            <p:childTnLst>
                              <p:par>
                                <p:cTn id="33" presetID="50" presetClass="entr" presetSubtype="0" decel="100000" fill="hold" grpId="0" nodeType="afterEffect">
                                  <p:stCondLst>
                                    <p:cond delay="1000"/>
                                  </p:stCondLst>
                                  <p:childTnLst>
                                    <p:set>
                                      <p:cBhvr>
                                        <p:cTn id="34" dur="1" fill="hold">
                                          <p:stCondLst>
                                            <p:cond delay="0"/>
                                          </p:stCondLst>
                                        </p:cTn>
                                        <p:tgtEl>
                                          <p:spTgt spid="10243">
                                            <p:txEl>
                                              <p:pRg st="4" end="4"/>
                                            </p:txEl>
                                          </p:spTgt>
                                        </p:tgtEl>
                                        <p:attrNameLst>
                                          <p:attrName>style.visibility</p:attrName>
                                        </p:attrNameLst>
                                      </p:cBhvr>
                                      <p:to>
                                        <p:strVal val="visible"/>
                                      </p:to>
                                    </p:set>
                                    <p:anim calcmode="lin" valueType="num">
                                      <p:cBhvr>
                                        <p:cTn id="35" dur="1000" fill="hold"/>
                                        <p:tgtEl>
                                          <p:spTgt spid="10243">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1024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0243">
                                            <p:txEl>
                                              <p:pRg st="4" end="4"/>
                                            </p:txEl>
                                          </p:spTgt>
                                        </p:tgtEl>
                                      </p:cBhvr>
                                    </p:animEffect>
                                  </p:childTnLst>
                                </p:cTn>
                              </p:par>
                            </p:childTnLst>
                          </p:cTn>
                        </p:par>
                        <p:par>
                          <p:cTn id="38" fill="hold">
                            <p:stCondLst>
                              <p:cond delay="10500"/>
                            </p:stCondLst>
                            <p:childTnLst>
                              <p:par>
                                <p:cTn id="39" presetID="50" presetClass="entr" presetSubtype="0" decel="100000" fill="hold" grpId="0" nodeType="afterEffect">
                                  <p:stCondLst>
                                    <p:cond delay="1000"/>
                                  </p:stCondLst>
                                  <p:childTnLst>
                                    <p:set>
                                      <p:cBhvr>
                                        <p:cTn id="40" dur="1" fill="hold">
                                          <p:stCondLst>
                                            <p:cond delay="0"/>
                                          </p:stCondLst>
                                        </p:cTn>
                                        <p:tgtEl>
                                          <p:spTgt spid="10243">
                                            <p:txEl>
                                              <p:pRg st="5" end="5"/>
                                            </p:txEl>
                                          </p:spTgt>
                                        </p:tgtEl>
                                        <p:attrNameLst>
                                          <p:attrName>style.visibility</p:attrName>
                                        </p:attrNameLst>
                                      </p:cBhvr>
                                      <p:to>
                                        <p:strVal val="visible"/>
                                      </p:to>
                                    </p:set>
                                    <p:anim calcmode="lin" valueType="num">
                                      <p:cBhvr>
                                        <p:cTn id="41" dur="1000" fill="hold"/>
                                        <p:tgtEl>
                                          <p:spTgt spid="10243">
                                            <p:txEl>
                                              <p:pRg st="5" end="5"/>
                                            </p:txEl>
                                          </p:spTgt>
                                        </p:tgtEl>
                                        <p:attrNameLst>
                                          <p:attrName>ppt_w</p:attrName>
                                        </p:attrNameLst>
                                      </p:cBhvr>
                                      <p:tavLst>
                                        <p:tav tm="0">
                                          <p:val>
                                            <p:strVal val="#ppt_w+.3"/>
                                          </p:val>
                                        </p:tav>
                                        <p:tav tm="100000">
                                          <p:val>
                                            <p:strVal val="#ppt_w"/>
                                          </p:val>
                                        </p:tav>
                                      </p:tavLst>
                                    </p:anim>
                                    <p:anim calcmode="lin" valueType="num">
                                      <p:cBhvr>
                                        <p:cTn id="42" dur="1000" fill="hold"/>
                                        <p:tgtEl>
                                          <p:spTgt spid="10243">
                                            <p:txEl>
                                              <p:pRg st="5" end="5"/>
                                            </p:txEl>
                                          </p:spTgt>
                                        </p:tgtEl>
                                        <p:attrNameLst>
                                          <p:attrName>ppt_h</p:attrName>
                                        </p:attrNameLst>
                                      </p:cBhvr>
                                      <p:tavLst>
                                        <p:tav tm="0">
                                          <p:val>
                                            <p:strVal val="#ppt_h"/>
                                          </p:val>
                                        </p:tav>
                                        <p:tav tm="100000">
                                          <p:val>
                                            <p:strVal val="#ppt_h"/>
                                          </p:val>
                                        </p:tav>
                                      </p:tavLst>
                                    </p:anim>
                                    <p:animEffect transition="in" filter="fade">
                                      <p:cBhvr>
                                        <p:cTn id="43" dur="1000"/>
                                        <p:tgtEl>
                                          <p:spTgt spid="1024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0" presetClass="entr" presetSubtype="0" decel="100000" fill="hold" grpId="0" nodeType="clickEffect">
                                  <p:stCondLst>
                                    <p:cond delay="0"/>
                                  </p:stCondLst>
                                  <p:childTnLst>
                                    <p:set>
                                      <p:cBhvr>
                                        <p:cTn id="47" dur="1" fill="hold">
                                          <p:stCondLst>
                                            <p:cond delay="0"/>
                                          </p:stCondLst>
                                        </p:cTn>
                                        <p:tgtEl>
                                          <p:spTgt spid="10243">
                                            <p:txEl>
                                              <p:pRg st="6" end="6"/>
                                            </p:txEl>
                                          </p:spTgt>
                                        </p:tgtEl>
                                        <p:attrNameLst>
                                          <p:attrName>style.visibility</p:attrName>
                                        </p:attrNameLst>
                                      </p:cBhvr>
                                      <p:to>
                                        <p:strVal val="visible"/>
                                      </p:to>
                                    </p:set>
                                    <p:anim calcmode="lin" valueType="num">
                                      <p:cBhvr>
                                        <p:cTn id="48" dur="1000" fill="hold"/>
                                        <p:tgtEl>
                                          <p:spTgt spid="10243">
                                            <p:txEl>
                                              <p:pRg st="6" end="6"/>
                                            </p:txEl>
                                          </p:spTgt>
                                        </p:tgtEl>
                                        <p:attrNameLst>
                                          <p:attrName>ppt_w</p:attrName>
                                        </p:attrNameLst>
                                      </p:cBhvr>
                                      <p:tavLst>
                                        <p:tav tm="0">
                                          <p:val>
                                            <p:strVal val="#ppt_w+.3"/>
                                          </p:val>
                                        </p:tav>
                                        <p:tav tm="100000">
                                          <p:val>
                                            <p:strVal val="#ppt_w"/>
                                          </p:val>
                                        </p:tav>
                                      </p:tavLst>
                                    </p:anim>
                                    <p:anim calcmode="lin" valueType="num">
                                      <p:cBhvr>
                                        <p:cTn id="49" dur="1000" fill="hold"/>
                                        <p:tgtEl>
                                          <p:spTgt spid="10243">
                                            <p:txEl>
                                              <p:pRg st="6" end="6"/>
                                            </p:txEl>
                                          </p:spTgt>
                                        </p:tgtEl>
                                        <p:attrNameLst>
                                          <p:attrName>ppt_h</p:attrName>
                                        </p:attrNameLst>
                                      </p:cBhvr>
                                      <p:tavLst>
                                        <p:tav tm="0">
                                          <p:val>
                                            <p:strVal val="#ppt_h"/>
                                          </p:val>
                                        </p:tav>
                                        <p:tav tm="100000">
                                          <p:val>
                                            <p:strVal val="#ppt_h"/>
                                          </p:val>
                                        </p:tav>
                                      </p:tavLst>
                                    </p:anim>
                                    <p:animEffect transition="in" filter="fade">
                                      <p:cBhvr>
                                        <p:cTn id="50" dur="1000"/>
                                        <p:tgtEl>
                                          <p:spTgt spid="1024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0" presetClass="entr" presetSubtype="0" decel="100000" fill="hold" grpId="0" nodeType="clickEffect">
                                  <p:stCondLst>
                                    <p:cond delay="0"/>
                                  </p:stCondLst>
                                  <p:childTnLst>
                                    <p:set>
                                      <p:cBhvr>
                                        <p:cTn id="54" dur="1" fill="hold">
                                          <p:stCondLst>
                                            <p:cond delay="0"/>
                                          </p:stCondLst>
                                        </p:cTn>
                                        <p:tgtEl>
                                          <p:spTgt spid="10243">
                                            <p:txEl>
                                              <p:pRg st="7" end="7"/>
                                            </p:txEl>
                                          </p:spTgt>
                                        </p:tgtEl>
                                        <p:attrNameLst>
                                          <p:attrName>style.visibility</p:attrName>
                                        </p:attrNameLst>
                                      </p:cBhvr>
                                      <p:to>
                                        <p:strVal val="visible"/>
                                      </p:to>
                                    </p:set>
                                    <p:anim calcmode="lin" valueType="num">
                                      <p:cBhvr>
                                        <p:cTn id="55" dur="1000" fill="hold"/>
                                        <p:tgtEl>
                                          <p:spTgt spid="10243">
                                            <p:txEl>
                                              <p:pRg st="7" end="7"/>
                                            </p:txEl>
                                          </p:spTgt>
                                        </p:tgtEl>
                                        <p:attrNameLst>
                                          <p:attrName>ppt_w</p:attrName>
                                        </p:attrNameLst>
                                      </p:cBhvr>
                                      <p:tavLst>
                                        <p:tav tm="0">
                                          <p:val>
                                            <p:strVal val="#ppt_w+.3"/>
                                          </p:val>
                                        </p:tav>
                                        <p:tav tm="100000">
                                          <p:val>
                                            <p:strVal val="#ppt_w"/>
                                          </p:val>
                                        </p:tav>
                                      </p:tavLst>
                                    </p:anim>
                                    <p:anim calcmode="lin" valueType="num">
                                      <p:cBhvr>
                                        <p:cTn id="56" dur="1000" fill="hold"/>
                                        <p:tgtEl>
                                          <p:spTgt spid="10243">
                                            <p:txEl>
                                              <p:pRg st="7" end="7"/>
                                            </p:txEl>
                                          </p:spTgt>
                                        </p:tgtEl>
                                        <p:attrNameLst>
                                          <p:attrName>ppt_h</p:attrName>
                                        </p:attrNameLst>
                                      </p:cBhvr>
                                      <p:tavLst>
                                        <p:tav tm="0">
                                          <p:val>
                                            <p:strVal val="#ppt_h"/>
                                          </p:val>
                                        </p:tav>
                                        <p:tav tm="100000">
                                          <p:val>
                                            <p:strVal val="#ppt_h"/>
                                          </p:val>
                                        </p:tav>
                                      </p:tavLst>
                                    </p:anim>
                                    <p:animEffect transition="in" filter="fade">
                                      <p:cBhvr>
                                        <p:cTn id="57" dur="1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advAuto="1000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ctrTitle" idx="4294967295"/>
          </p:nvPr>
        </p:nvSpPr>
        <p:spPr>
          <a:xfrm>
            <a:off x="381000" y="381000"/>
            <a:ext cx="8229600" cy="664797"/>
          </a:xfrm>
        </p:spPr>
        <p:txBody>
          <a:bodyPr/>
          <a:lstStyle/>
          <a:p>
            <a:pPr algn="ctr"/>
            <a:r>
              <a:rPr lang="en-US" b="1" dirty="0" smtClean="0">
                <a:solidFill>
                  <a:srgbClr val="FF4B4B"/>
                </a:solidFill>
                <a:effectLst>
                  <a:outerShdw blurRad="38100" dist="38100" dir="2700000" algn="tl">
                    <a:srgbClr val="000000">
                      <a:alpha val="43137"/>
                    </a:srgbClr>
                  </a:outerShdw>
                </a:effectLst>
              </a:rPr>
              <a:t>The Lord’s Supper</a:t>
            </a:r>
            <a:endParaRPr lang="en-US" b="1" dirty="0">
              <a:solidFill>
                <a:srgbClr val="FF4B4B"/>
              </a:solidFill>
              <a:effectLst>
                <a:outerShdw blurRad="38100" dist="38100" dir="2700000" algn="tl">
                  <a:srgbClr val="000000">
                    <a:alpha val="43137"/>
                  </a:srgbClr>
                </a:outerShdw>
              </a:effectLst>
            </a:endParaRPr>
          </a:p>
        </p:txBody>
      </p:sp>
      <p:sp>
        <p:nvSpPr>
          <p:cNvPr id="39939" name="Rectangle 3"/>
          <p:cNvSpPr>
            <a:spLocks noGrp="1" noChangeArrowheads="1"/>
          </p:cNvSpPr>
          <p:nvPr>
            <p:ph type="subTitle" idx="4294967295"/>
          </p:nvPr>
        </p:nvSpPr>
        <p:spPr>
          <a:xfrm>
            <a:off x="381000" y="1143000"/>
            <a:ext cx="8458200" cy="5285282"/>
          </a:xfrm>
        </p:spPr>
        <p:txBody>
          <a:bodyPr>
            <a:normAutofit/>
          </a:bodyPr>
          <a:lstStyle/>
          <a:p>
            <a:pPr marL="685800" indent="-685800" algn="l">
              <a:buNone/>
            </a:pPr>
            <a:r>
              <a:rPr lang="en-US" b="1" dirty="0"/>
              <a:t>And when he had given thanks, he brake it, and said, Take, eat: this is my body, which is broken for you: this do in remembrance of me.</a:t>
            </a:r>
          </a:p>
          <a:p>
            <a:pPr marL="685800" indent="-685800" algn="l">
              <a:buNone/>
            </a:pPr>
            <a:r>
              <a:rPr lang="en-US" b="1" dirty="0"/>
              <a:t>After the same manner also he took the cup, when he had supped, saying, This cup is the new testament in my blood: this do ye, as oft as ye drink it, in remembrance of me.</a:t>
            </a:r>
          </a:p>
          <a:p>
            <a:pPr marL="685800" indent="-685800" algn="l">
              <a:buNone/>
            </a:pPr>
            <a:r>
              <a:rPr lang="en-US" b="1" dirty="0"/>
              <a:t>For as often as ye eat this bread, and drink this cup, ye do show the Lord's death till he come.    </a:t>
            </a:r>
            <a:r>
              <a:rPr lang="en-US" sz="2000" b="1" dirty="0" smtClean="0">
                <a:latin typeface="Arial Rounded MT Bold" pitchFamily="34" charset="0"/>
              </a:rPr>
              <a:t> </a:t>
            </a:r>
            <a:r>
              <a:rPr lang="en-US" sz="2600" b="1" dirty="0" smtClean="0">
                <a:latin typeface="Arial Rounded MT Bold" pitchFamily="34" charset="0"/>
              </a:rPr>
              <a:t>1 Cor.11:24-26</a:t>
            </a:r>
            <a:endParaRPr lang="en-US" b="1"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grpId="0" nodeType="afterEffect">
                                  <p:stCondLst>
                                    <p:cond delay="200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0" fill="hold"/>
                                        <p:tgtEl>
                                          <p:spTgt spid="39938"/>
                                        </p:tgtEl>
                                        <p:attrNameLst>
                                          <p:attrName>ppt_x</p:attrName>
                                        </p:attrNameLst>
                                      </p:cBhvr>
                                      <p:tavLst>
                                        <p:tav tm="0">
                                          <p:val>
                                            <p:strVal val="#ppt_x"/>
                                          </p:val>
                                        </p:tav>
                                        <p:tav tm="100000">
                                          <p:val>
                                            <p:strVal val="#ppt_x"/>
                                          </p:val>
                                        </p:tav>
                                      </p:tavLst>
                                    </p:anim>
                                    <p:anim calcmode="lin" valueType="num">
                                      <p:cBhvr additive="base">
                                        <p:cTn id="8" dur="5000" fill="hold"/>
                                        <p:tgtEl>
                                          <p:spTgt spid="39938"/>
                                        </p:tgtEl>
                                        <p:attrNameLst>
                                          <p:attrName>ppt_y</p:attrName>
                                        </p:attrNameLst>
                                      </p:cBhvr>
                                      <p:tavLst>
                                        <p:tav tm="0">
                                          <p:val>
                                            <p:strVal val="0-#ppt_h/2"/>
                                          </p:val>
                                        </p:tav>
                                        <p:tav tm="100000">
                                          <p:val>
                                            <p:strVal val="#ppt_y"/>
                                          </p:val>
                                        </p:tav>
                                      </p:tavLst>
                                    </p:anim>
                                  </p:childTnLst>
                                </p:cTn>
                              </p:par>
                            </p:childTnLst>
                          </p:cTn>
                        </p:par>
                        <p:par>
                          <p:cTn id="9" fill="hold">
                            <p:stCondLst>
                              <p:cond delay="7000"/>
                            </p:stCondLst>
                            <p:childTnLst>
                              <p:par>
                                <p:cTn id="10" presetID="7" presetClass="entr" presetSubtype="4" fill="hold" grpId="0" nodeType="afterEffect">
                                  <p:stCondLst>
                                    <p:cond delay="1500"/>
                                  </p:stCondLst>
                                  <p:childTnLst>
                                    <p:set>
                                      <p:cBhvr>
                                        <p:cTn id="11" dur="1" fill="hold">
                                          <p:stCondLst>
                                            <p:cond delay="0"/>
                                          </p:stCondLst>
                                        </p:cTn>
                                        <p:tgtEl>
                                          <p:spTgt spid="39939">
                                            <p:txEl>
                                              <p:pRg st="0" end="0"/>
                                            </p:txEl>
                                          </p:spTgt>
                                        </p:tgtEl>
                                        <p:attrNameLst>
                                          <p:attrName>style.visibility</p:attrName>
                                        </p:attrNameLst>
                                      </p:cBhvr>
                                      <p:to>
                                        <p:strVal val="visible"/>
                                      </p:to>
                                    </p:set>
                                    <p:anim calcmode="lin" valueType="num">
                                      <p:cBhvr additive="base">
                                        <p:cTn id="12" dur="5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3500"/>
                            </p:stCondLst>
                            <p:childTnLst>
                              <p:par>
                                <p:cTn id="15" presetID="7" presetClass="entr" presetSubtype="4" fill="hold" grpId="0" nodeType="afterEffect">
                                  <p:stCondLst>
                                    <p:cond delay="1500"/>
                                  </p:stCondLst>
                                  <p:childTnLst>
                                    <p:set>
                                      <p:cBhvr>
                                        <p:cTn id="16" dur="1" fill="hold">
                                          <p:stCondLst>
                                            <p:cond delay="0"/>
                                          </p:stCondLst>
                                        </p:cTn>
                                        <p:tgtEl>
                                          <p:spTgt spid="39939">
                                            <p:txEl>
                                              <p:pRg st="1" end="1"/>
                                            </p:txEl>
                                          </p:spTgt>
                                        </p:tgtEl>
                                        <p:attrNameLst>
                                          <p:attrName>style.visibility</p:attrName>
                                        </p:attrNameLst>
                                      </p:cBhvr>
                                      <p:to>
                                        <p:strVal val="visible"/>
                                      </p:to>
                                    </p:set>
                                    <p:anim calcmode="lin" valueType="num">
                                      <p:cBhvr additive="base">
                                        <p:cTn id="17" dur="5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0000"/>
                            </p:stCondLst>
                            <p:childTnLst>
                              <p:par>
                                <p:cTn id="20" presetID="7" presetClass="entr" presetSubtype="4" fill="hold" grpId="0" nodeType="afterEffect">
                                  <p:stCondLst>
                                    <p:cond delay="1500"/>
                                  </p:stCondLst>
                                  <p:childTnLst>
                                    <p:set>
                                      <p:cBhvr>
                                        <p:cTn id="21" dur="1" fill="hold">
                                          <p:stCondLst>
                                            <p:cond delay="0"/>
                                          </p:stCondLst>
                                        </p:cTn>
                                        <p:tgtEl>
                                          <p:spTgt spid="39939">
                                            <p:txEl>
                                              <p:pRg st="2" end="2"/>
                                            </p:txEl>
                                          </p:spTgt>
                                        </p:tgtEl>
                                        <p:attrNameLst>
                                          <p:attrName>style.visibility</p:attrName>
                                        </p:attrNameLst>
                                      </p:cBhvr>
                                      <p:to>
                                        <p:strVal val="visible"/>
                                      </p:to>
                                    </p:set>
                                    <p:anim calcmode="lin" valueType="num">
                                      <p:cBhvr additive="base">
                                        <p:cTn id="22" dur="5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build="p" autoUpdateAnimBg="0" advAuto="600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title"/>
          </p:nvPr>
        </p:nvSpPr>
        <p:spPr>
          <a:xfrm>
            <a:off x="685800" y="464403"/>
            <a:ext cx="7772400" cy="830997"/>
          </a:xfrm>
        </p:spPr>
        <p:txBody>
          <a:bodyPr/>
          <a:lstStyle/>
          <a:p>
            <a:pPr algn="ctr"/>
            <a:r>
              <a:rPr lang="en-US" sz="6000" dirty="0">
                <a:solidFill>
                  <a:schemeClr val="accent4">
                    <a:lumMod val="75000"/>
                    <a:lumOff val="25000"/>
                  </a:schemeClr>
                </a:solidFill>
                <a:latin typeface="Arial Rounded MT Bold" pitchFamily="34" charset="0"/>
              </a:rPr>
              <a:t>The Collection</a:t>
            </a:r>
          </a:p>
        </p:txBody>
      </p:sp>
      <p:sp>
        <p:nvSpPr>
          <p:cNvPr id="41986" name="Rectangle 2"/>
          <p:cNvSpPr>
            <a:spLocks noGrp="1" noChangeArrowheads="1"/>
          </p:cNvSpPr>
          <p:nvPr>
            <p:ph idx="1"/>
          </p:nvPr>
        </p:nvSpPr>
        <p:spPr>
          <a:xfrm>
            <a:off x="685800" y="1555048"/>
            <a:ext cx="7772399" cy="4159952"/>
          </a:xfrm>
        </p:spPr>
        <p:txBody>
          <a:bodyPr>
            <a:noAutofit/>
          </a:bodyPr>
          <a:lstStyle/>
          <a:p>
            <a:pPr algn="r">
              <a:buNone/>
            </a:pPr>
            <a:r>
              <a:rPr lang="en-US" sz="4800" b="1" dirty="0"/>
              <a:t>“Every man according as he </a:t>
            </a:r>
            <a:r>
              <a:rPr lang="en-US" sz="4800" b="1" dirty="0" err="1"/>
              <a:t>purposeth</a:t>
            </a:r>
            <a:r>
              <a:rPr lang="en-US" sz="4800" b="1" dirty="0"/>
              <a:t> in his heart, so let him give; not grudgingly, or of necessity: for God </a:t>
            </a:r>
            <a:r>
              <a:rPr lang="en-US" sz="4800" b="1" dirty="0" err="1"/>
              <a:t>loveth</a:t>
            </a:r>
            <a:r>
              <a:rPr lang="en-US" sz="4800" b="1" dirty="0"/>
              <a:t> a cheerful giver</a:t>
            </a:r>
            <a:r>
              <a:rPr lang="en-US" sz="4800" b="1" dirty="0" smtClean="0"/>
              <a:t>.”                                    </a:t>
            </a:r>
            <a:r>
              <a:rPr lang="en-US" sz="4400" b="1" dirty="0" smtClean="0">
                <a:solidFill>
                  <a:schemeClr val="tx2">
                    <a:lumMod val="90000"/>
                  </a:schemeClr>
                </a:solidFill>
              </a:rPr>
              <a:t>2 Cor.9:7</a:t>
            </a:r>
            <a:endParaRPr lang="en-US" sz="4400" b="1" dirty="0">
              <a:solidFill>
                <a:schemeClr val="tx2">
                  <a:lumMod val="90000"/>
                </a:schemeClr>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1000"/>
                                        <p:tgtEl>
                                          <p:spTgt spid="41987">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1986">
                                            <p:txEl>
                                              <p:pRg st="0" end="0"/>
                                            </p:txEl>
                                          </p:spTgt>
                                        </p:tgtEl>
                                        <p:attrNameLst>
                                          <p:attrName>style.visibility</p:attrName>
                                        </p:attrNameLst>
                                      </p:cBhvr>
                                      <p:to>
                                        <p:strVal val="visible"/>
                                      </p:to>
                                    </p:set>
                                    <p:animEffect transition="in" filter="wipe(up)">
                                      <p:cBhvr>
                                        <p:cTn id="11" dur="2000"/>
                                        <p:tgtEl>
                                          <p:spTgt spid="419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advAuto="1000"/>
      <p:bldP spid="41986" grpId="0" build="p" autoUpdateAnimBg="0" advAuto="2000"/>
    </p:bldLst>
  </p:timing>
</p:sld>
</file>

<file path=ppt/theme/theme1.xml><?xml version="1.0" encoding="utf-8"?>
<a:theme xmlns:a="http://schemas.openxmlformats.org/drawingml/2006/main" name="1_Brushed metal and curves - Gray Tan Segoe">
  <a:themeElements>
    <a:clrScheme name="Gray Template Template">
      <a:dk1>
        <a:srgbClr val="000000"/>
      </a:dk1>
      <a:lt1>
        <a:srgbClr val="FFFFFF"/>
      </a:lt1>
      <a:dk2>
        <a:srgbClr val="5F5F5F"/>
      </a:dk2>
      <a:lt2>
        <a:srgbClr val="FFFF99"/>
      </a:lt2>
      <a:accent1>
        <a:srgbClr val="FFC000"/>
      </a:accent1>
      <a:accent2>
        <a:srgbClr val="3497AE"/>
      </a:accent2>
      <a:accent3>
        <a:srgbClr val="DF8045"/>
      </a:accent3>
      <a:accent4>
        <a:srgbClr val="7DCC2E"/>
      </a:accent4>
      <a:accent5>
        <a:srgbClr val="FF9929"/>
      </a:accent5>
      <a:accent6>
        <a:srgbClr val="7D3DA1"/>
      </a:accent6>
      <a:hlink>
        <a:srgbClr val="7DDDF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9B3C43C-0B3F-4B42-A972-1F196980CD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1_Brushed metal and curves - Gray Tan Segoe</Template>
  <TotalTime>2473</TotalTime>
  <Words>427</Words>
  <Application>Microsoft Office PowerPoint</Application>
  <PresentationFormat>On-screen Show (4:3)</PresentationFormat>
  <Paragraphs>46</Paragraphs>
  <Slides>5</Slides>
  <Notes>2</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1_Brushed metal and curves - Gray Tan Segoe</vt:lpstr>
      <vt:lpstr>White with Courier font for code slides</vt:lpstr>
      <vt:lpstr>Treat the Symptoms? </vt:lpstr>
      <vt:lpstr>What Do You Think About God?</vt:lpstr>
      <vt:lpstr>Will You Give Your Heart To God?</vt:lpstr>
      <vt:lpstr>The Lord’s Supper</vt:lpstr>
      <vt:lpstr>The Collection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 the Symptoms? </dc:title>
  <dc:creator>Owner</dc:creator>
  <cp:keywords/>
  <cp:lastModifiedBy>Danny McKibben</cp:lastModifiedBy>
  <cp:revision>21</cp:revision>
  <dcterms:created xsi:type="dcterms:W3CDTF">2015-10-02T01:08:00Z</dcterms:created>
  <dcterms:modified xsi:type="dcterms:W3CDTF">2015-10-04T18:27:05Z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TC102867239990</vt:lpwstr>
  </property>
</Properties>
</file>