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4" r:id="rId5"/>
    <p:sldId id="266" r:id="rId6"/>
    <p:sldId id="267"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F8674-95CC-499B-BD3E-2A52102C3623}" type="datetimeFigureOut">
              <a:rPr lang="en-US" smtClean="0"/>
              <a:pPr/>
              <a:t>5/24/2015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045A8-555E-4D12-ABC6-7DF0415E15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5/24/2015 4:40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blinds dir="vert"/>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blinds dir="vert"/>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077200" cy="1523495"/>
          </a:xfrm>
        </p:spPr>
        <p:txBody>
          <a:bodyPr/>
          <a:lstStyle/>
          <a:p>
            <a:pPr algn="ctr"/>
            <a:r>
              <a:rPr lang="en-US" dirty="0" smtClean="0">
                <a:solidFill>
                  <a:schemeClr val="tx2"/>
                </a:solidFill>
                <a:effectLst>
                  <a:outerShdw blurRad="38100" dist="38100" dir="2700000" algn="tl">
                    <a:srgbClr val="000000">
                      <a:alpha val="43137"/>
                    </a:srgbClr>
                  </a:outerShdw>
                </a:effectLst>
              </a:rPr>
              <a:t>O Sword of Jehovah, How long will it be before you are quiet?</a:t>
            </a:r>
            <a:endParaRPr lang="en-US" dirty="0">
              <a:solidFill>
                <a:schemeClr val="tx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1981200"/>
            <a:ext cx="7681913" cy="1065212"/>
          </a:xfrm>
        </p:spPr>
        <p:txBody>
          <a:bodyPr>
            <a:norm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Jer.47:1, 6-7</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2895600" y="3200400"/>
            <a:ext cx="3124200" cy="2123658"/>
          </a:xfrm>
          <a:prstGeom prst="rect">
            <a:avLst/>
          </a:prstGeom>
          <a:noFill/>
        </p:spPr>
        <p:txBody>
          <a:bodyPr wrap="square" rtlCol="0">
            <a:spAutoFit/>
          </a:bodyPr>
          <a:lstStyle/>
          <a:p>
            <a:pPr algn="ctr"/>
            <a:r>
              <a:rPr lang="en-US" sz="4400" dirty="0" smtClean="0"/>
              <a:t>Eph.6:17</a:t>
            </a:r>
          </a:p>
          <a:p>
            <a:pPr algn="ctr"/>
            <a:r>
              <a:rPr lang="en-US" sz="4400" dirty="0" smtClean="0"/>
              <a:t>Heb.4:12</a:t>
            </a:r>
          </a:p>
          <a:p>
            <a:pPr algn="ctr"/>
            <a:r>
              <a:rPr lang="en-US" sz="4400" dirty="0" smtClean="0"/>
              <a:t>2 Tim.4:1-4</a:t>
            </a:r>
            <a:endParaRPr lang="en-US" sz="4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0" y="1788009"/>
            <a:ext cx="9144000" cy="5078313"/>
          </a:xfrm>
        </p:spPr>
        <p:txBody>
          <a:bodyPr/>
          <a:lstStyle/>
          <a:p>
            <a:r>
              <a:rPr lang="en-US" sz="4000" u="sng" dirty="0" smtClean="0">
                <a:solidFill>
                  <a:srgbClr val="FFFF00"/>
                </a:solidFill>
                <a:effectLst>
                  <a:outerShdw blurRad="38100" dist="38100" dir="2700000" algn="tl">
                    <a:srgbClr val="000000">
                      <a:alpha val="43137"/>
                    </a:srgbClr>
                  </a:outerShdw>
                </a:effectLst>
              </a:rPr>
              <a:t>In The World</a:t>
            </a:r>
          </a:p>
          <a:p>
            <a:r>
              <a:rPr lang="en-US" sz="3500" dirty="0" smtClean="0">
                <a:solidFill>
                  <a:schemeClr val="bg1"/>
                </a:solidFill>
                <a:effectLst>
                  <a:outerShdw blurRad="38100" dist="38100" dir="2700000" algn="tl">
                    <a:srgbClr val="000000">
                      <a:alpha val="43137"/>
                    </a:srgbClr>
                  </a:outerShdw>
                </a:effectLst>
              </a:rPr>
              <a:t>Gen.1:1, Acts 17:30-31, Heb.9:27</a:t>
            </a:r>
          </a:p>
          <a:p>
            <a:r>
              <a:rPr lang="en-US" sz="3500" dirty="0" smtClean="0">
                <a:solidFill>
                  <a:srgbClr val="FFFF00"/>
                </a:solidFill>
                <a:effectLst>
                  <a:outerShdw blurRad="38100" dist="38100" dir="2700000" algn="tl">
                    <a:srgbClr val="000000">
                      <a:alpha val="43137"/>
                    </a:srgbClr>
                  </a:outerShdw>
                </a:effectLst>
              </a:rPr>
              <a:t>God is Creator.  We are Accountable. Death &amp; Judgment</a:t>
            </a:r>
          </a:p>
          <a:p>
            <a:r>
              <a:rPr lang="en-US" sz="3500" dirty="0" smtClean="0">
                <a:solidFill>
                  <a:srgbClr val="FFFF00"/>
                </a:solidFill>
                <a:effectLst>
                  <a:outerShdw blurRad="38100" dist="38100" dir="2700000" algn="tl">
                    <a:srgbClr val="000000">
                      <a:alpha val="43137"/>
                    </a:srgbClr>
                  </a:outerShdw>
                </a:effectLst>
              </a:rPr>
              <a:t>Morality In Our Nation, </a:t>
            </a:r>
            <a:r>
              <a:rPr lang="en-US" sz="3500" dirty="0" smtClean="0">
                <a:solidFill>
                  <a:schemeClr val="bg1"/>
                </a:solidFill>
                <a:effectLst>
                  <a:outerShdw blurRad="38100" dist="38100" dir="2700000" algn="tl">
                    <a:srgbClr val="000000">
                      <a:alpha val="43137"/>
                    </a:srgbClr>
                  </a:outerShdw>
                </a:effectLst>
              </a:rPr>
              <a:t>Rom.1:18ff, Prov.14:34</a:t>
            </a:r>
          </a:p>
          <a:p>
            <a:r>
              <a:rPr lang="en-US" sz="3500" dirty="0" smtClean="0">
                <a:solidFill>
                  <a:srgbClr val="FFFF00"/>
                </a:solidFill>
                <a:effectLst>
                  <a:outerShdw blurRad="38100" dist="38100" dir="2700000" algn="tl">
                    <a:srgbClr val="000000">
                      <a:alpha val="43137"/>
                    </a:srgbClr>
                  </a:outerShdw>
                </a:effectLst>
              </a:rPr>
              <a:t>Immorality, Abortion, Intoxicates, Gambling…</a:t>
            </a:r>
          </a:p>
          <a:p>
            <a:r>
              <a:rPr lang="en-US" sz="3500" dirty="0" smtClean="0">
                <a:solidFill>
                  <a:srgbClr val="FFFF00"/>
                </a:solidFill>
                <a:effectLst>
                  <a:outerShdw blurRad="38100" dist="38100" dir="2700000" algn="tl">
                    <a:srgbClr val="000000">
                      <a:alpha val="43137"/>
                    </a:srgbClr>
                  </a:outerShdw>
                </a:effectLst>
              </a:rPr>
              <a:t>Capital Punishment, </a:t>
            </a:r>
            <a:r>
              <a:rPr lang="en-US" sz="3500" dirty="0" smtClean="0">
                <a:solidFill>
                  <a:schemeClr val="bg1"/>
                </a:solidFill>
                <a:effectLst>
                  <a:outerShdw blurRad="38100" dist="38100" dir="2700000" algn="tl">
                    <a:srgbClr val="000000">
                      <a:alpha val="43137"/>
                    </a:srgbClr>
                  </a:outerShdw>
                </a:effectLst>
              </a:rPr>
              <a:t>Gen.9:6, Ac.25:11, Rom.13:1-4</a:t>
            </a:r>
          </a:p>
          <a:p>
            <a:endParaRPr lang="en-US" sz="3500" dirty="0">
              <a:solidFill>
                <a:srgbClr val="FFFF00"/>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81000" y="152400"/>
            <a:ext cx="8382000" cy="664797"/>
          </a:xfrm>
        </p:spPr>
        <p:txBody>
          <a:bodyPr/>
          <a:lstStyle/>
          <a:p>
            <a:pPr algn="ctr"/>
            <a:r>
              <a:rPr lang="en-US" dirty="0" smtClean="0">
                <a:solidFill>
                  <a:schemeClr val="tx2"/>
                </a:solidFill>
                <a:effectLst>
                  <a:outerShdw blurRad="38100" dist="38100" dir="2700000" algn="tl">
                    <a:srgbClr val="000000">
                      <a:alpha val="43137"/>
                    </a:srgbClr>
                  </a:outerShdw>
                </a:effectLst>
              </a:rPr>
              <a:t>O Sword of Jehovah, How long will it be before you are quiet?</a:t>
            </a:r>
            <a:endParaRPr lang="en-US" dirty="0">
              <a:solidFill>
                <a:schemeClr val="tx2"/>
              </a:solidFill>
              <a:effectLst>
                <a:outerShdw blurRad="38100" dist="38100" dir="2700000" algn="tl">
                  <a:srgbClr val="000000">
                    <a:alpha val="43137"/>
                  </a:srgbClr>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39" presetClass="entr" presetSubtype="0" accel="10000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39" presetClass="entr" presetSubtype="0" accel="100000" fill="hold" grpId="0" nodeType="afterEffect">
                                  <p:stCondLst>
                                    <p:cond delay="100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9"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39" presetClass="entr" presetSubtype="0" accel="100000" fill="hold" grpId="0" nodeType="afterEffect">
                                  <p:stCondLst>
                                    <p:cond delay="100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9" presetClass="entr" presetSubtype="0" accel="10000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200" y="1788008"/>
            <a:ext cx="8686800" cy="4458144"/>
          </a:xfrm>
        </p:spPr>
        <p:txBody>
          <a:bodyPr/>
          <a:lstStyle/>
          <a:p>
            <a:r>
              <a:rPr lang="en-US" sz="4000" u="sng" dirty="0" smtClean="0">
                <a:solidFill>
                  <a:srgbClr val="FFFF00"/>
                </a:solidFill>
                <a:effectLst>
                  <a:outerShdw blurRad="38100" dist="38100" dir="2700000" algn="tl">
                    <a:srgbClr val="000000">
                      <a:alpha val="43137"/>
                    </a:srgbClr>
                  </a:outerShdw>
                </a:effectLst>
              </a:rPr>
              <a:t>In Denominationalism</a:t>
            </a:r>
          </a:p>
          <a:p>
            <a:r>
              <a:rPr lang="en-US" sz="3500" dirty="0" smtClean="0">
                <a:solidFill>
                  <a:schemeClr val="bg1"/>
                </a:solidFill>
                <a:effectLst>
                  <a:outerShdw blurRad="38100" dist="38100" dir="2700000" algn="tl">
                    <a:srgbClr val="000000">
                      <a:alpha val="43137"/>
                    </a:srgbClr>
                  </a:outerShdw>
                </a:effectLst>
              </a:rPr>
              <a:t>2 Tim.3:16-17</a:t>
            </a:r>
            <a:r>
              <a:rPr lang="en-US" sz="3500" dirty="0" smtClean="0">
                <a:solidFill>
                  <a:srgbClr val="FFFF00"/>
                </a:solidFill>
                <a:effectLst>
                  <a:outerShdw blurRad="38100" dist="38100" dir="2700000" algn="tl">
                    <a:srgbClr val="000000">
                      <a:alpha val="43137"/>
                    </a:srgbClr>
                  </a:outerShdw>
                </a:effectLst>
              </a:rPr>
              <a:t>, The Bible is the Standard</a:t>
            </a:r>
          </a:p>
          <a:p>
            <a:r>
              <a:rPr lang="en-US" sz="3500" dirty="0" smtClean="0">
                <a:solidFill>
                  <a:schemeClr val="bg1"/>
                </a:solidFill>
                <a:effectLst>
                  <a:outerShdw blurRad="38100" dist="38100" dir="2700000" algn="tl">
                    <a:srgbClr val="000000">
                      <a:alpha val="43137"/>
                    </a:srgbClr>
                  </a:outerShdw>
                </a:effectLst>
              </a:rPr>
              <a:t>Ac.11:26, Ac.26:28, 1 Pet.4:16</a:t>
            </a:r>
            <a:r>
              <a:rPr lang="en-US" sz="3500" dirty="0" smtClean="0">
                <a:solidFill>
                  <a:srgbClr val="FFFF00"/>
                </a:solidFill>
                <a:effectLst>
                  <a:outerShdw blurRad="38100" dist="38100" dir="2700000" algn="tl">
                    <a:srgbClr val="000000">
                      <a:alpha val="43137"/>
                    </a:srgbClr>
                  </a:outerShdw>
                </a:effectLst>
              </a:rPr>
              <a:t>, Divine Name</a:t>
            </a:r>
          </a:p>
          <a:p>
            <a:r>
              <a:rPr lang="en-US" sz="3500" dirty="0" smtClean="0">
                <a:solidFill>
                  <a:schemeClr val="bg1"/>
                </a:solidFill>
                <a:effectLst>
                  <a:outerShdw blurRad="38100" dist="38100" dir="2700000" algn="tl">
                    <a:srgbClr val="000000">
                      <a:alpha val="43137"/>
                    </a:srgbClr>
                  </a:outerShdw>
                </a:effectLst>
              </a:rPr>
              <a:t>Matt.16:18, Jn.17:20-23, Eph.4:4</a:t>
            </a:r>
            <a:r>
              <a:rPr lang="en-US" sz="3500" dirty="0" smtClean="0">
                <a:solidFill>
                  <a:srgbClr val="FFFF00"/>
                </a:solidFill>
                <a:effectLst>
                  <a:outerShdw blurRad="38100" dist="38100" dir="2700000" algn="tl">
                    <a:srgbClr val="000000">
                      <a:alpha val="43137"/>
                    </a:srgbClr>
                  </a:outerShdw>
                </a:effectLst>
              </a:rPr>
              <a:t>, Church Jesus Built</a:t>
            </a:r>
          </a:p>
          <a:p>
            <a:r>
              <a:rPr lang="en-US" sz="3500" dirty="0" smtClean="0">
                <a:solidFill>
                  <a:schemeClr val="bg1"/>
                </a:solidFill>
                <a:effectLst>
                  <a:outerShdw blurRad="38100" dist="38100" dir="2700000" algn="tl">
                    <a:srgbClr val="000000">
                      <a:alpha val="43137"/>
                    </a:srgbClr>
                  </a:outerShdw>
                </a:effectLst>
              </a:rPr>
              <a:t>Jn.4:22-24, Matt.15:9</a:t>
            </a:r>
            <a:r>
              <a:rPr lang="en-US" sz="3500" dirty="0" smtClean="0">
                <a:solidFill>
                  <a:srgbClr val="FFFF00"/>
                </a:solidFill>
                <a:effectLst>
                  <a:outerShdw blurRad="38100" dist="38100" dir="2700000" algn="tl">
                    <a:srgbClr val="000000">
                      <a:alpha val="43137"/>
                    </a:srgbClr>
                  </a:outerShdw>
                </a:effectLst>
              </a:rPr>
              <a:t>, True Worshippers of God</a:t>
            </a:r>
          </a:p>
          <a:p>
            <a:r>
              <a:rPr lang="en-US" sz="3500" dirty="0" smtClean="0">
                <a:solidFill>
                  <a:schemeClr val="bg1"/>
                </a:solidFill>
                <a:effectLst>
                  <a:outerShdw blurRad="38100" dist="38100" dir="2700000" algn="tl">
                    <a:srgbClr val="000000">
                      <a:alpha val="43137"/>
                    </a:srgbClr>
                  </a:outerShdw>
                </a:effectLst>
              </a:rPr>
              <a:t>Mk.16:15-16, Ac.2:38, Col.2:12</a:t>
            </a:r>
            <a:r>
              <a:rPr lang="en-US" sz="3500" dirty="0" smtClean="0">
                <a:solidFill>
                  <a:srgbClr val="FFFF00"/>
                </a:solidFill>
                <a:effectLst>
                  <a:outerShdw blurRad="38100" dist="38100" dir="2700000" algn="tl">
                    <a:srgbClr val="000000">
                      <a:alpha val="43137"/>
                    </a:srgbClr>
                  </a:outerShdw>
                </a:effectLst>
              </a:rPr>
              <a:t>, Bible Baptism</a:t>
            </a:r>
            <a:endParaRPr lang="en-US" sz="3500" dirty="0">
              <a:solidFill>
                <a:srgbClr val="FFFF00"/>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81000" y="152400"/>
            <a:ext cx="8382000" cy="664797"/>
          </a:xfrm>
        </p:spPr>
        <p:txBody>
          <a:bodyPr/>
          <a:lstStyle/>
          <a:p>
            <a:pPr algn="ctr"/>
            <a:r>
              <a:rPr lang="en-US" dirty="0" smtClean="0">
                <a:solidFill>
                  <a:schemeClr val="tx2"/>
                </a:solidFill>
                <a:effectLst>
                  <a:outerShdw blurRad="38100" dist="38100" dir="2700000" algn="tl">
                    <a:srgbClr val="000000">
                      <a:alpha val="43137"/>
                    </a:srgbClr>
                  </a:outerShdw>
                </a:effectLst>
              </a:rPr>
              <a:t>O Sword of Jehovah, How long will it be before you are quiet?</a:t>
            </a:r>
            <a:endParaRPr lang="en-US" dirty="0">
              <a:solidFill>
                <a:schemeClr val="tx2"/>
              </a:solidFill>
              <a:effectLst>
                <a:outerShdw blurRad="38100" dist="38100" dir="2700000" algn="tl">
                  <a:srgbClr val="000000">
                    <a:alpha val="43137"/>
                  </a:srgbClr>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2400" y="1788009"/>
            <a:ext cx="8763000" cy="4081117"/>
          </a:xfrm>
        </p:spPr>
        <p:txBody>
          <a:bodyPr/>
          <a:lstStyle/>
          <a:p>
            <a:r>
              <a:rPr lang="en-US" sz="4000" u="sng" dirty="0" smtClean="0">
                <a:solidFill>
                  <a:srgbClr val="FFFF00"/>
                </a:solidFill>
                <a:effectLst>
                  <a:outerShdw blurRad="38100" dist="38100" dir="2700000" algn="tl">
                    <a:srgbClr val="000000">
                      <a:alpha val="43137"/>
                    </a:srgbClr>
                  </a:outerShdw>
                </a:effectLst>
              </a:rPr>
              <a:t>In The Church </a:t>
            </a:r>
          </a:p>
          <a:p>
            <a:r>
              <a:rPr lang="en-US" sz="3500" dirty="0" smtClean="0">
                <a:solidFill>
                  <a:schemeClr val="bg1"/>
                </a:solidFill>
                <a:effectLst>
                  <a:outerShdw blurRad="38100" dist="38100" dir="2700000" algn="tl">
                    <a:srgbClr val="000000">
                      <a:alpha val="43137"/>
                    </a:srgbClr>
                  </a:outerShdw>
                </a:effectLst>
              </a:rPr>
              <a:t>2 Cor.12:20</a:t>
            </a:r>
            <a:r>
              <a:rPr lang="en-US" sz="3500" dirty="0" smtClean="0">
                <a:solidFill>
                  <a:srgbClr val="FFFF00"/>
                </a:solidFill>
                <a:effectLst>
                  <a:outerShdw blurRad="38100" dist="38100" dir="2700000" algn="tl">
                    <a:srgbClr val="000000">
                      <a:alpha val="43137"/>
                    </a:srgbClr>
                  </a:outerShdw>
                </a:effectLst>
              </a:rPr>
              <a:t>, Cantankerous Trouble Makers</a:t>
            </a:r>
          </a:p>
          <a:p>
            <a:r>
              <a:rPr lang="en-US" sz="3500" dirty="0" smtClean="0">
                <a:solidFill>
                  <a:schemeClr val="bg1"/>
                </a:solidFill>
                <a:effectLst>
                  <a:outerShdw blurRad="38100" dist="38100" dir="2700000" algn="tl">
                    <a:srgbClr val="000000">
                      <a:alpha val="43137"/>
                    </a:srgbClr>
                  </a:outerShdw>
                </a:effectLst>
              </a:rPr>
              <a:t>Jm.1:26, 3:8-10</a:t>
            </a:r>
            <a:r>
              <a:rPr lang="en-US" sz="3500" dirty="0" smtClean="0">
                <a:solidFill>
                  <a:srgbClr val="FFFF00"/>
                </a:solidFill>
                <a:effectLst>
                  <a:outerShdw blurRad="38100" dist="38100" dir="2700000" algn="tl">
                    <a:srgbClr val="000000">
                      <a:alpha val="43137"/>
                    </a:srgbClr>
                  </a:outerShdw>
                </a:effectLst>
              </a:rPr>
              <a:t>, Tongues Out of Control</a:t>
            </a:r>
          </a:p>
          <a:p>
            <a:r>
              <a:rPr lang="en-US" sz="3500" dirty="0" smtClean="0">
                <a:solidFill>
                  <a:schemeClr val="bg1"/>
                </a:solidFill>
                <a:effectLst>
                  <a:outerShdw blurRad="38100" dist="38100" dir="2700000" algn="tl">
                    <a:srgbClr val="000000">
                      <a:alpha val="43137"/>
                    </a:srgbClr>
                  </a:outerShdw>
                </a:effectLst>
              </a:rPr>
              <a:t>2 Cor.8:12, 9:6-7</a:t>
            </a:r>
            <a:r>
              <a:rPr lang="en-US" sz="3500" dirty="0" smtClean="0">
                <a:solidFill>
                  <a:srgbClr val="FFFF00"/>
                </a:solidFill>
                <a:effectLst>
                  <a:outerShdw blurRad="38100" dist="38100" dir="2700000" algn="tl">
                    <a:srgbClr val="000000">
                      <a:alpha val="43137"/>
                    </a:srgbClr>
                  </a:outerShdw>
                </a:effectLst>
              </a:rPr>
              <a:t>,  Liberal Giving</a:t>
            </a:r>
          </a:p>
          <a:p>
            <a:r>
              <a:rPr lang="en-US" sz="3500" dirty="0" smtClean="0">
                <a:solidFill>
                  <a:schemeClr val="bg1"/>
                </a:solidFill>
                <a:effectLst>
                  <a:outerShdw blurRad="38100" dist="38100" dir="2700000" algn="tl">
                    <a:srgbClr val="000000">
                      <a:alpha val="43137"/>
                    </a:srgbClr>
                  </a:outerShdw>
                </a:effectLst>
              </a:rPr>
              <a:t>1 Tim.2:9, Rev.3:18</a:t>
            </a:r>
            <a:r>
              <a:rPr lang="en-US" sz="3500" dirty="0" smtClean="0">
                <a:solidFill>
                  <a:srgbClr val="FFFF00"/>
                </a:solidFill>
                <a:effectLst>
                  <a:outerShdw blurRad="38100" dist="38100" dir="2700000" algn="tl">
                    <a:srgbClr val="000000">
                      <a:alpha val="43137"/>
                    </a:srgbClr>
                  </a:outerShdw>
                </a:effectLst>
              </a:rPr>
              <a:t>, Modesty, Decency</a:t>
            </a:r>
          </a:p>
          <a:p>
            <a:r>
              <a:rPr lang="en-US" sz="3500" dirty="0" smtClean="0">
                <a:solidFill>
                  <a:schemeClr val="bg1"/>
                </a:solidFill>
                <a:effectLst>
                  <a:outerShdw blurRad="38100" dist="38100" dir="2700000" algn="tl">
                    <a:srgbClr val="000000">
                      <a:alpha val="43137"/>
                    </a:srgbClr>
                  </a:outerShdw>
                </a:effectLst>
              </a:rPr>
              <a:t>Matt.19:3-9</a:t>
            </a:r>
            <a:r>
              <a:rPr lang="en-US" sz="3500" dirty="0" smtClean="0">
                <a:solidFill>
                  <a:srgbClr val="FFFF00"/>
                </a:solidFill>
                <a:effectLst>
                  <a:outerShdw blurRad="38100" dist="38100" dir="2700000" algn="tl">
                    <a:srgbClr val="000000">
                      <a:alpha val="43137"/>
                    </a:srgbClr>
                  </a:outerShdw>
                </a:effectLst>
              </a:rPr>
              <a:t>, Marriage, Divorce &amp; Remarriage</a:t>
            </a:r>
          </a:p>
          <a:p>
            <a:r>
              <a:rPr lang="en-US" sz="3500" dirty="0" smtClean="0">
                <a:solidFill>
                  <a:schemeClr val="bg1"/>
                </a:solidFill>
                <a:effectLst>
                  <a:outerShdw blurRad="38100" dist="38100" dir="2700000" algn="tl">
                    <a:srgbClr val="000000">
                      <a:alpha val="43137"/>
                    </a:srgbClr>
                  </a:outerShdw>
                </a:effectLst>
              </a:rPr>
              <a:t>Ac.8:4, 2 Tim.2:2</a:t>
            </a:r>
            <a:r>
              <a:rPr lang="en-US" sz="3500" dirty="0" smtClean="0">
                <a:solidFill>
                  <a:srgbClr val="FFFF00"/>
                </a:solidFill>
                <a:effectLst>
                  <a:outerShdw blurRad="38100" dist="38100" dir="2700000" algn="tl">
                    <a:srgbClr val="000000">
                      <a:alpha val="43137"/>
                    </a:srgbClr>
                  </a:outerShdw>
                </a:effectLst>
              </a:rPr>
              <a:t>, Personal Work</a:t>
            </a:r>
            <a:endParaRPr lang="en-US" sz="3500" dirty="0">
              <a:solidFill>
                <a:srgbClr val="FFFF00"/>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81000" y="152400"/>
            <a:ext cx="8382000" cy="664797"/>
          </a:xfrm>
        </p:spPr>
        <p:txBody>
          <a:bodyPr/>
          <a:lstStyle/>
          <a:p>
            <a:pPr algn="ctr"/>
            <a:r>
              <a:rPr lang="en-US" dirty="0" smtClean="0">
                <a:solidFill>
                  <a:schemeClr val="tx2"/>
                </a:solidFill>
                <a:effectLst>
                  <a:outerShdw blurRad="38100" dist="38100" dir="2700000" algn="tl">
                    <a:srgbClr val="000000">
                      <a:alpha val="43137"/>
                    </a:srgbClr>
                  </a:outerShdw>
                </a:effectLst>
              </a:rPr>
              <a:t>O Sword of Jehovah, How long will it be before you are quiet?</a:t>
            </a:r>
            <a:endParaRPr lang="en-US" dirty="0">
              <a:solidFill>
                <a:schemeClr val="tx2"/>
              </a:solidFill>
              <a:effectLst>
                <a:outerShdw blurRad="38100" dist="38100" dir="2700000" algn="tl">
                  <a:srgbClr val="000000">
                    <a:alpha val="43137"/>
                  </a:srgbClr>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381000"/>
            <a:ext cx="7543800" cy="838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eorgia" pitchFamily="18" charset="0"/>
              </a:rPr>
              <a:t>The </a:t>
            </a:r>
            <a:r>
              <a:rPr lang="en-US" sz="48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eorgia" pitchFamily="18" charset="0"/>
              </a:rPr>
              <a:t>Plan of Salvation</a:t>
            </a:r>
          </a:p>
        </p:txBody>
      </p:sp>
      <p:sp>
        <p:nvSpPr>
          <p:cNvPr id="16387" name="Rectangle 3"/>
          <p:cNvSpPr>
            <a:spLocks noGrp="1" noChangeArrowheads="1"/>
          </p:cNvSpPr>
          <p:nvPr>
            <p:ph type="body" idx="1"/>
          </p:nvPr>
        </p:nvSpPr>
        <p:spPr>
          <a:xfrm>
            <a:off x="381000" y="1447800"/>
            <a:ext cx="8382000" cy="5257800"/>
          </a:xfrm>
        </p:spPr>
        <p:txBody>
          <a:bodyPr>
            <a:normAutofit lnSpcReduction="10000"/>
          </a:bodyPr>
          <a:lstStyle/>
          <a:p>
            <a:pPr marL="609600" indent="-609600">
              <a:lnSpc>
                <a:spcPct val="90000"/>
              </a:lnSpc>
              <a:buSzPct val="90000"/>
              <a:buFont typeface="Wingdings" pitchFamily="2" charset="2"/>
              <a:buAutoNum type="arabicPeriod"/>
            </a:pPr>
            <a:r>
              <a:rPr lang="en-US" sz="4000" dirty="0">
                <a:solidFill>
                  <a:srgbClr val="FFFF00"/>
                </a:solidFill>
                <a:effectLst>
                  <a:outerShdw blurRad="38100" dist="38100" dir="2700000" algn="tl">
                    <a:srgbClr val="000000">
                      <a:alpha val="43137"/>
                    </a:srgbClr>
                  </a:outerShdw>
                </a:effectLst>
              </a:rPr>
              <a:t>Hear the Gospel of Christ, </a:t>
            </a:r>
            <a:r>
              <a:rPr lang="en-US" sz="2600" dirty="0">
                <a:solidFill>
                  <a:srgbClr val="FFFF00"/>
                </a:solidFill>
                <a:effectLst>
                  <a:outerShdw blurRad="38100" dist="38100" dir="2700000" algn="tl">
                    <a:srgbClr val="000000">
                      <a:alpha val="43137"/>
                    </a:srgbClr>
                  </a:outerShdw>
                </a:effectLst>
              </a:rPr>
              <a:t>Acts </a:t>
            </a:r>
            <a:r>
              <a:rPr lang="en-US" sz="2600" dirty="0" smtClean="0">
                <a:solidFill>
                  <a:srgbClr val="FFFF00"/>
                </a:solidFill>
                <a:effectLst>
                  <a:outerShdw blurRad="38100" dist="38100" dir="2700000" algn="tl">
                    <a:srgbClr val="000000">
                      <a:alpha val="43137"/>
                    </a:srgbClr>
                  </a:outerShdw>
                </a:effectLst>
              </a:rPr>
              <a:t>18:8</a:t>
            </a:r>
            <a:endParaRPr lang="en-US" sz="2400" dirty="0">
              <a:solidFill>
                <a:srgbClr val="FFFF00"/>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AutoNum type="arabicPeriod"/>
            </a:pPr>
            <a:r>
              <a:rPr lang="en-US" sz="4000" dirty="0">
                <a:solidFill>
                  <a:srgbClr val="FFFF00"/>
                </a:solidFill>
                <a:effectLst>
                  <a:outerShdw blurRad="38100" dist="38100" dir="2700000" algn="tl">
                    <a:srgbClr val="000000">
                      <a:alpha val="43137"/>
                    </a:srgbClr>
                  </a:outerShdw>
                </a:effectLst>
              </a:rPr>
              <a:t>Believe in Jesus Christ,  </a:t>
            </a:r>
            <a:r>
              <a:rPr lang="en-US" sz="2600" dirty="0" smtClean="0">
                <a:solidFill>
                  <a:srgbClr val="FFFF00"/>
                </a:solidFill>
                <a:effectLst>
                  <a:outerShdw blurRad="38100" dist="38100" dir="2700000" algn="tl">
                    <a:srgbClr val="000000">
                      <a:alpha val="43137"/>
                    </a:srgbClr>
                  </a:outerShdw>
                </a:effectLst>
              </a:rPr>
              <a:t>Rom.5:1</a:t>
            </a:r>
            <a:endParaRPr lang="en-US" sz="1050" dirty="0">
              <a:solidFill>
                <a:srgbClr val="FFFF00"/>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AutoNum type="arabicPeriod"/>
            </a:pPr>
            <a:r>
              <a:rPr lang="en-US" sz="4000" dirty="0">
                <a:solidFill>
                  <a:srgbClr val="FFFF00"/>
                </a:solidFill>
                <a:effectLst>
                  <a:outerShdw blurRad="38100" dist="38100" dir="2700000" algn="tl">
                    <a:srgbClr val="000000">
                      <a:alpha val="43137"/>
                    </a:srgbClr>
                  </a:outerShdw>
                </a:effectLst>
              </a:rPr>
              <a:t>Repent and Turn to God</a:t>
            </a:r>
            <a:r>
              <a:rPr lang="en-US" sz="3600" dirty="0">
                <a:solidFill>
                  <a:srgbClr val="FFFF00"/>
                </a:solidFill>
                <a:effectLst>
                  <a:outerShdw blurRad="38100" dist="38100" dir="2700000" algn="tl">
                    <a:srgbClr val="000000">
                      <a:alpha val="43137"/>
                    </a:srgbClr>
                  </a:outerShdw>
                </a:effectLst>
              </a:rPr>
              <a:t>, </a:t>
            </a:r>
            <a:r>
              <a:rPr lang="en-US" sz="2600" dirty="0">
                <a:solidFill>
                  <a:srgbClr val="FFFF00"/>
                </a:solidFill>
                <a:effectLst>
                  <a:outerShdw blurRad="38100" dist="38100" dir="2700000" algn="tl">
                    <a:srgbClr val="000000">
                      <a:alpha val="43137"/>
                    </a:srgbClr>
                  </a:outerShdw>
                </a:effectLst>
              </a:rPr>
              <a:t>Luke </a:t>
            </a:r>
            <a:r>
              <a:rPr lang="en-US" sz="2600" dirty="0" smtClean="0">
                <a:solidFill>
                  <a:srgbClr val="FFFF00"/>
                </a:solidFill>
                <a:effectLst>
                  <a:outerShdw blurRad="38100" dist="38100" dir="2700000" algn="tl">
                    <a:srgbClr val="000000">
                      <a:alpha val="43137"/>
                    </a:srgbClr>
                  </a:outerShdw>
                </a:effectLst>
              </a:rPr>
              <a:t>24:47</a:t>
            </a:r>
            <a:endParaRPr lang="en-US" dirty="0">
              <a:solidFill>
                <a:srgbClr val="FFFF00"/>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AutoNum type="arabicPeriod"/>
            </a:pPr>
            <a:r>
              <a:rPr lang="en-US" sz="4000" dirty="0">
                <a:solidFill>
                  <a:srgbClr val="FFFF00"/>
                </a:solidFill>
                <a:effectLst>
                  <a:outerShdw blurRad="38100" dist="38100" dir="2700000" algn="tl">
                    <a:srgbClr val="000000">
                      <a:alpha val="43137"/>
                    </a:srgbClr>
                  </a:outerShdw>
                </a:effectLst>
              </a:rPr>
              <a:t>Confess Jesus Before Men</a:t>
            </a:r>
            <a:r>
              <a:rPr lang="en-US" sz="3600" dirty="0">
                <a:solidFill>
                  <a:srgbClr val="FFFF00"/>
                </a:solidFill>
                <a:effectLst>
                  <a:outerShdw blurRad="38100" dist="38100" dir="2700000" algn="tl">
                    <a:srgbClr val="000000">
                      <a:alpha val="43137"/>
                    </a:srgbClr>
                  </a:outerShdw>
                </a:effectLst>
              </a:rPr>
              <a:t>,  </a:t>
            </a:r>
            <a:r>
              <a:rPr lang="en-US" sz="2600" dirty="0">
                <a:solidFill>
                  <a:srgbClr val="FFFF00"/>
                </a:solidFill>
                <a:effectLst>
                  <a:outerShdw blurRad="38100" dist="38100" dir="2700000" algn="tl">
                    <a:srgbClr val="000000">
                      <a:alpha val="43137"/>
                    </a:srgbClr>
                  </a:outerShdw>
                </a:effectLst>
              </a:rPr>
              <a:t>Matt.10:32</a:t>
            </a:r>
            <a:endParaRPr lang="en-US" dirty="0">
              <a:solidFill>
                <a:srgbClr val="FFFF00"/>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AutoNum type="arabicPeriod"/>
            </a:pPr>
            <a:r>
              <a:rPr lang="en-US" sz="4000" dirty="0">
                <a:solidFill>
                  <a:srgbClr val="FFFF00"/>
                </a:solidFill>
                <a:effectLst>
                  <a:outerShdw blurRad="38100" dist="38100" dir="2700000" algn="tl">
                    <a:srgbClr val="000000">
                      <a:alpha val="43137"/>
                    </a:srgbClr>
                  </a:outerShdw>
                </a:effectLst>
              </a:rPr>
              <a:t>Baptized Into Christ, </a:t>
            </a:r>
            <a:r>
              <a:rPr lang="en-US" sz="2600" dirty="0" smtClean="0">
                <a:solidFill>
                  <a:srgbClr val="FFFF00"/>
                </a:solidFill>
                <a:effectLst>
                  <a:outerShdw blurRad="38100" dist="38100" dir="2700000" algn="tl">
                    <a:srgbClr val="000000">
                      <a:alpha val="43137"/>
                    </a:srgbClr>
                  </a:outerShdw>
                </a:effectLst>
              </a:rPr>
              <a:t>Gal.3:26-27</a:t>
            </a:r>
            <a:endParaRPr lang="en-US" sz="3600" dirty="0">
              <a:solidFill>
                <a:srgbClr val="FFFF00"/>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None/>
            </a:pPr>
            <a:r>
              <a:rPr lang="en-US" sz="2400" dirty="0">
                <a:solidFill>
                  <a:srgbClr val="FFFF00"/>
                </a:solidFill>
                <a:effectLst>
                  <a:outerShdw blurRad="38100" dist="38100" dir="2700000" algn="tl">
                    <a:srgbClr val="000000">
                      <a:alpha val="43137"/>
                    </a:srgbClr>
                  </a:outerShdw>
                </a:effectLst>
              </a:rPr>
              <a:t>            -----------------------------</a:t>
            </a:r>
          </a:p>
          <a:p>
            <a:pPr marL="609600" indent="-609600">
              <a:lnSpc>
                <a:spcPct val="90000"/>
              </a:lnSpc>
              <a:buSzPct val="90000"/>
              <a:buFont typeface="Wingdings" pitchFamily="2" charset="2"/>
              <a:buChar char="v"/>
            </a:pPr>
            <a:r>
              <a:rPr lang="en-US" sz="4000" dirty="0">
                <a:solidFill>
                  <a:schemeClr val="bg1"/>
                </a:solidFill>
                <a:effectLst>
                  <a:outerShdw blurRad="38100" dist="38100" dir="2700000" algn="tl">
                    <a:srgbClr val="000000">
                      <a:alpha val="43137"/>
                    </a:srgbClr>
                  </a:outerShdw>
                </a:effectLst>
              </a:rPr>
              <a:t>Grow And Be Faithful</a:t>
            </a:r>
            <a:r>
              <a:rPr lang="en-US" sz="4400" dirty="0">
                <a:solidFill>
                  <a:schemeClr val="bg1"/>
                </a:solidFill>
                <a:effectLst>
                  <a:outerShdw blurRad="38100" dist="38100" dir="2700000" algn="tl">
                    <a:srgbClr val="000000">
                      <a:alpha val="43137"/>
                    </a:srgbClr>
                  </a:outerShdw>
                </a:effectLst>
              </a:rPr>
              <a:t>, </a:t>
            </a:r>
            <a:r>
              <a:rPr lang="en-US" sz="2600" dirty="0">
                <a:solidFill>
                  <a:schemeClr val="bg1"/>
                </a:solidFill>
                <a:effectLst>
                  <a:outerShdw blurRad="38100" dist="38100" dir="2700000" algn="tl">
                    <a:srgbClr val="000000">
                      <a:alpha val="43137"/>
                    </a:srgbClr>
                  </a:outerShdw>
                </a:effectLst>
              </a:rPr>
              <a:t>2 Pet.3:18</a:t>
            </a:r>
            <a:endParaRPr lang="en-US" sz="3600" dirty="0">
              <a:solidFill>
                <a:schemeClr val="bg1"/>
              </a:solidFill>
              <a:effectLst>
                <a:outerShdw blurRad="38100" dist="38100" dir="2700000" algn="tl">
                  <a:srgbClr val="000000">
                    <a:alpha val="43137"/>
                  </a:srgbClr>
                </a:outerShdw>
              </a:effectLst>
            </a:endParaRPr>
          </a:p>
          <a:p>
            <a:pPr marL="609600" indent="-609600">
              <a:lnSpc>
                <a:spcPct val="90000"/>
              </a:lnSpc>
              <a:buSzPct val="90000"/>
              <a:buFont typeface="Wingdings" pitchFamily="2" charset="2"/>
              <a:buChar char="v"/>
            </a:pPr>
            <a:r>
              <a:rPr lang="en-US" sz="3900" dirty="0">
                <a:solidFill>
                  <a:schemeClr val="bg1"/>
                </a:solidFill>
                <a:effectLst>
                  <a:outerShdw blurRad="38100" dist="38100" dir="2700000" algn="tl">
                    <a:srgbClr val="000000">
                      <a:alpha val="43137"/>
                    </a:srgbClr>
                  </a:outerShdw>
                </a:effectLst>
              </a:rPr>
              <a:t>If </a:t>
            </a:r>
            <a:r>
              <a:rPr lang="en-US" sz="3900" dirty="0" smtClean="0">
                <a:solidFill>
                  <a:schemeClr val="bg1"/>
                </a:solidFill>
                <a:effectLst>
                  <a:outerShdw blurRad="38100" dist="38100" dir="2700000" algn="tl">
                    <a:srgbClr val="000000">
                      <a:alpha val="43137"/>
                    </a:srgbClr>
                  </a:outerShdw>
                </a:effectLst>
              </a:rPr>
              <a:t>An Erring Christian</a:t>
            </a:r>
            <a:r>
              <a:rPr lang="en-US" sz="3500" dirty="0" smtClean="0">
                <a:solidFill>
                  <a:schemeClr val="bg1"/>
                </a:solidFill>
                <a:effectLst>
                  <a:outerShdw blurRad="38100" dist="38100" dir="2700000" algn="tl">
                    <a:srgbClr val="000000">
                      <a:alpha val="43137"/>
                    </a:srgbClr>
                  </a:outerShdw>
                </a:effectLst>
              </a:rPr>
              <a:t>: </a:t>
            </a:r>
            <a:r>
              <a:rPr lang="en-US" sz="3900" dirty="0">
                <a:solidFill>
                  <a:schemeClr val="bg1"/>
                </a:solidFill>
                <a:effectLst>
                  <a:outerShdw blurRad="38100" dist="38100" dir="2700000" algn="tl">
                    <a:srgbClr val="000000">
                      <a:alpha val="43137"/>
                    </a:srgbClr>
                  </a:outerShdw>
                </a:effectLst>
              </a:rPr>
              <a:t>Repent and Pray </a:t>
            </a:r>
            <a:r>
              <a:rPr lang="en-US" sz="3900" dirty="0" smtClean="0">
                <a:solidFill>
                  <a:schemeClr val="bg1"/>
                </a:solidFill>
                <a:effectLst>
                  <a:outerShdw blurRad="38100" dist="38100" dir="2700000" algn="tl">
                    <a:srgbClr val="000000">
                      <a:alpha val="43137"/>
                    </a:srgbClr>
                  </a:outerShdw>
                </a:effectLst>
              </a:rPr>
              <a:t>God,</a:t>
            </a:r>
            <a:r>
              <a:rPr lang="en-US" sz="3500" dirty="0" smtClean="0">
                <a:solidFill>
                  <a:schemeClr val="bg1"/>
                </a:solidFill>
                <a:effectLst>
                  <a:outerShdw blurRad="38100" dist="38100" dir="2700000" algn="tl">
                    <a:srgbClr val="000000">
                      <a:alpha val="43137"/>
                    </a:srgbClr>
                  </a:outerShdw>
                </a:effectLst>
              </a:rPr>
              <a:t> </a:t>
            </a:r>
            <a:r>
              <a:rPr lang="en-US" sz="2600" dirty="0" smtClean="0">
                <a:solidFill>
                  <a:schemeClr val="bg1"/>
                </a:solidFill>
                <a:effectLst>
                  <a:outerShdw blurRad="38100" dist="38100" dir="2700000" algn="tl">
                    <a:srgbClr val="000000">
                      <a:alpha val="43137"/>
                    </a:srgbClr>
                  </a:outerShdw>
                </a:effectLst>
              </a:rPr>
              <a:t>I </a:t>
            </a:r>
            <a:r>
              <a:rPr lang="en-US" sz="2600" dirty="0">
                <a:solidFill>
                  <a:schemeClr val="bg1"/>
                </a:solidFill>
                <a:effectLst>
                  <a:outerShdw blurRad="38100" dist="38100" dir="2700000" algn="tl">
                    <a:srgbClr val="000000">
                      <a:alpha val="43137"/>
                    </a:srgbClr>
                  </a:outerShdw>
                </a:effectLst>
              </a:rPr>
              <a:t>Jn.1:9</a:t>
            </a:r>
            <a:endParaRPr lang="en-US" sz="3600" dirty="0">
              <a:solidFill>
                <a:schemeClr val="bg1"/>
              </a:solidFill>
              <a:effectLst>
                <a:outerShdw blurRad="38100" dist="38100" dir="2700000" algn="tl">
                  <a:srgbClr val="000000">
                    <a:alpha val="43137"/>
                  </a:srgbClr>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39" presetClass="entr" presetSubtype="0" accel="100000" fill="hold" grpId="0" nodeType="afterEffect">
                                  <p:stCondLst>
                                    <p:cond delay="100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p:cTn id="11" dur="5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39" presetClass="entr" presetSubtype="0" accel="100000" fill="hold" grpId="0" nodeType="afterEffect">
                                  <p:stCondLst>
                                    <p:cond delay="1000"/>
                                  </p:stCondLst>
                                  <p:childTnLst>
                                    <p:set>
                                      <p:cBhvr>
                                        <p:cTn id="17" dur="1" fill="hold">
                                          <p:stCondLst>
                                            <p:cond delay="0"/>
                                          </p:stCondLst>
                                        </p:cTn>
                                        <p:tgtEl>
                                          <p:spTgt spid="16387">
                                            <p:txEl>
                                              <p:pRg st="1" end="1"/>
                                            </p:txEl>
                                          </p:spTgt>
                                        </p:tgtEl>
                                        <p:attrNameLst>
                                          <p:attrName>style.visibility</p:attrName>
                                        </p:attrNameLst>
                                      </p:cBhvr>
                                      <p:to>
                                        <p:strVal val="visible"/>
                                      </p:to>
                                    </p:set>
                                    <p:anim calcmode="lin" valueType="num">
                                      <p:cBhvr>
                                        <p:cTn id="18" dur="5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39" presetClass="entr" presetSubtype="0" accel="100000" fill="hold" grpId="0" nodeType="afterEffect">
                                  <p:stCondLst>
                                    <p:cond delay="100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p:cTn id="25" dur="5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39" presetClass="entr" presetSubtype="0" accel="100000" fill="hold" grpId="0" nodeType="afterEffect">
                                  <p:stCondLst>
                                    <p:cond delay="1000"/>
                                  </p:stCondLst>
                                  <p:childTnLst>
                                    <p:set>
                                      <p:cBhvr>
                                        <p:cTn id="31" dur="1" fill="hold">
                                          <p:stCondLst>
                                            <p:cond delay="0"/>
                                          </p:stCondLst>
                                        </p:cTn>
                                        <p:tgtEl>
                                          <p:spTgt spid="16387">
                                            <p:txEl>
                                              <p:pRg st="3" end="3"/>
                                            </p:txEl>
                                          </p:spTgt>
                                        </p:tgtEl>
                                        <p:attrNameLst>
                                          <p:attrName>style.visibility</p:attrName>
                                        </p:attrNameLst>
                                      </p:cBhvr>
                                      <p:to>
                                        <p:strVal val="visible"/>
                                      </p:to>
                                    </p:set>
                                    <p:anim calcmode="lin" valueType="num">
                                      <p:cBhvr>
                                        <p:cTn id="32" dur="5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6500"/>
                            </p:stCondLst>
                            <p:childTnLst>
                              <p:par>
                                <p:cTn id="37" presetID="39" presetClass="entr" presetSubtype="0" accel="100000" fill="hold" grpId="0" nodeType="afterEffect">
                                  <p:stCondLst>
                                    <p:cond delay="100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p:cTn id="39" dur="5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3" fill="hold">
                            <p:stCondLst>
                              <p:cond delay="8000"/>
                            </p:stCondLst>
                            <p:childTnLst>
                              <p:par>
                                <p:cTn id="44" presetID="39" presetClass="entr" presetSubtype="0" accel="100000" fill="hold" grpId="0" nodeType="afterEffect">
                                  <p:stCondLst>
                                    <p:cond delay="1000"/>
                                  </p:stCondLst>
                                  <p:childTnLst>
                                    <p:set>
                                      <p:cBhvr>
                                        <p:cTn id="45" dur="1" fill="hold">
                                          <p:stCondLst>
                                            <p:cond delay="0"/>
                                          </p:stCondLst>
                                        </p:cTn>
                                        <p:tgtEl>
                                          <p:spTgt spid="16387">
                                            <p:txEl>
                                              <p:pRg st="5" end="5"/>
                                            </p:txEl>
                                          </p:spTgt>
                                        </p:tgtEl>
                                        <p:attrNameLst>
                                          <p:attrName>style.visibility</p:attrName>
                                        </p:attrNameLst>
                                      </p:cBhvr>
                                      <p:to>
                                        <p:strVal val="visible"/>
                                      </p:to>
                                    </p:set>
                                    <p:anim calcmode="lin" valueType="num">
                                      <p:cBhvr>
                                        <p:cTn id="46" dur="5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9500"/>
                            </p:stCondLst>
                            <p:childTnLst>
                              <p:par>
                                <p:cTn id="51" presetID="39" presetClass="entr" presetSubtype="0" accel="100000" fill="hold" grpId="0" nodeType="afterEffect">
                                  <p:stCondLst>
                                    <p:cond delay="1000"/>
                                  </p:stCondLst>
                                  <p:childTnLst>
                                    <p:set>
                                      <p:cBhvr>
                                        <p:cTn id="52" dur="1" fill="hold">
                                          <p:stCondLst>
                                            <p:cond delay="0"/>
                                          </p:stCondLst>
                                        </p:cTn>
                                        <p:tgtEl>
                                          <p:spTgt spid="16387">
                                            <p:txEl>
                                              <p:pRg st="6" end="6"/>
                                            </p:txEl>
                                          </p:spTgt>
                                        </p:tgtEl>
                                        <p:attrNameLst>
                                          <p:attrName>style.visibility</p:attrName>
                                        </p:attrNameLst>
                                      </p:cBhvr>
                                      <p:to>
                                        <p:strVal val="visible"/>
                                      </p:to>
                                    </p:set>
                                    <p:anim calcmode="lin" valueType="num">
                                      <p:cBhvr>
                                        <p:cTn id="53" dur="5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7" fill="hold">
                            <p:stCondLst>
                              <p:cond delay="11000"/>
                            </p:stCondLst>
                            <p:childTnLst>
                              <p:par>
                                <p:cTn id="58" presetID="39" presetClass="entr" presetSubtype="0" accel="100000" fill="hold" grpId="0" nodeType="afterEffect">
                                  <p:stCondLst>
                                    <p:cond delay="1000"/>
                                  </p:stCondLst>
                                  <p:childTnLst>
                                    <p:set>
                                      <p:cBhvr>
                                        <p:cTn id="59" dur="1" fill="hold">
                                          <p:stCondLst>
                                            <p:cond delay="0"/>
                                          </p:stCondLst>
                                        </p:cTn>
                                        <p:tgtEl>
                                          <p:spTgt spid="16387">
                                            <p:txEl>
                                              <p:pRg st="7" end="7"/>
                                            </p:txEl>
                                          </p:spTgt>
                                        </p:tgtEl>
                                        <p:attrNameLst>
                                          <p:attrName>style.visibility</p:attrName>
                                        </p:attrNameLst>
                                      </p:cBhvr>
                                      <p:to>
                                        <p:strVal val="visible"/>
                                      </p:to>
                                    </p:set>
                                    <p:anim calcmode="lin" valueType="num">
                                      <p:cBhvr>
                                        <p:cTn id="60" dur="5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Soft Blue texture template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7E35BF7-BA12-4FCD-B665-9595BABCDE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1_Soft Blue texture template Segoe</Template>
  <TotalTime>719</TotalTime>
  <Words>362</Words>
  <Application>Microsoft Office PowerPoint</Application>
  <PresentationFormat>On-screen Show (4:3)</PresentationFormat>
  <Paragraphs>41</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1_Soft Blue texture template Segoe</vt:lpstr>
      <vt:lpstr>White with Courier font for code slides</vt:lpstr>
      <vt:lpstr>O Sword of Jehovah, How long will it be before you are quiet?</vt:lpstr>
      <vt:lpstr>O Sword of Jehovah, How long will it be before you are quiet?</vt:lpstr>
      <vt:lpstr>O Sword of Jehovah, How long will it be before you are quiet?</vt:lpstr>
      <vt:lpstr>O Sword of Jehovah, How long will it be before you are quiet?</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keywords/>
  <cp:lastModifiedBy>Danny McKibben</cp:lastModifiedBy>
  <cp:revision>86</cp:revision>
  <dcterms:created xsi:type="dcterms:W3CDTF">2015-05-23T13:37:15Z</dcterms:created>
  <dcterms:modified xsi:type="dcterms:W3CDTF">2015-05-24T20:40:17Z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TC102867749990</vt:lpwstr>
  </property>
</Properties>
</file>