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3" r:id="rId3"/>
    <p:sldId id="264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403E4-AC9B-4B75-B472-22B7F902CF72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C2494-2634-449A-B826-495F473B6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D351C299-EF86-4B76-8051-6D4A5F2CA670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C7B1BFD-B3FC-48FB-A605-D0EC9164E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839200" cy="147002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“For A Memorial of Her”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838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DA00DA"/>
                </a:solidFill>
              </a:rPr>
              <a:t>Matt.26:1-13, Mk.14:1-9, Jn.12:1-8</a:t>
            </a:r>
            <a:endParaRPr lang="en-US" sz="3600" dirty="0">
              <a:solidFill>
                <a:srgbClr val="DA00DA"/>
              </a:solidFill>
            </a:endParaRPr>
          </a:p>
        </p:txBody>
      </p:sp>
      <p:sp>
        <p:nvSpPr>
          <p:cNvPr id="1026" name="AutoShape 2" descr="data:image/jpeg;base64,/9j/4AAQSkZJRgABAQAAAQABAAD/2wCEAAkGBxQTEhQUExQVFRUXGBgbGBgYFBcdGBgcGhwXGhwaHBwYHCggGBwlHRgXITEkJSkrLi4uFx8zODMsNygtLisBCgoKDg0OGxAQGywkICQvLCwsLCwsLCwsLCwsLCwsLCwsLCwsLCwsLCwsLCwsLCwsLCwsLCwsLCwsLCwsLCwsLP/AABEIAPoAygMBIgACEQEDEQH/xAAcAAACAwEBAQEAAAAAAAAAAAAFBgMEBwIBAAj/xABQEAABAgMFBAQICgUKBgMAAAABAgMAESEEBRIxQQZRYXEigZGhBxMysbLB0fAjJEJSYnJzk9LhFDODkrMVFjRTY2R0guLxF0NEVKLTNYSU/8QAGQEAAgMBAAAAAAAAAAAAAAAAAgMAAQQF/8QAKBEAAgIBBAICAwACAwAAAAAAAAECEQMEEiExE0EiMjNRYRSBI0Jx/9oADAMBAAIRAxEAPwBu222ttNmtYZZLYTgQrpNlRmorB+UKUECW9t7eR5TP3J/HHPhJs5Vb57mW/ScgYWZEZmYhTbs6un0+OWNOSCR27twcSjEz0kk/qToZfPjlW31unLEz5YT+pP44V79dU2W3EymjEFfVJTn1ziy4npD66D2xVsZ/jYuVQy/z1t1fhGRIT/Unj/acIrXft/b3GwubInl8Cct/lwDcMkuncD6KjHtxNSs7P1R3zMS2W9Ni3VtGT+elu+ez9yfxwMv7wnWuzSSVsqcPyAzkN6unTlnALaradLCShogvS4dChqeNcozZxwqJKyVKUZkk1PMwcU32ZNR4YfGMeTRVeGi8v7t9yr/2R4fDReW6zn9ir/2RngidtCTnDDHQ+f8AGi891m+6V+OJGvDLeR0s33SvxwgvIA06ohaMjw1lFEqjUx4WLxI/5A/Yq/HFG0+GO8kn/pj+xV+OEpFqnMDz0iC09ETOff8AlAqwmkOo8NN57rN90r8cfI8NN5mgFmJ+yP44zd1czHrKSCQaHjTqgwDTB4Yb0/u/3J/HEn/F69N1n+6P44zVIPXEyHdKz5xRaofz4Y7z/u33R/HH3/GS8/7v9yfxxnnjK16o7aGNQSPlEDtMQs2279urc4hKitoTAJHid/8AniVzbe3Ay8Y19z/qgCy3hAA3RyozMc95p32dVabHXQcO3Fv/AKxn7n/XFqzbW25SZl1ofsP9cLCkRdZTJIgXmn+y/wDHxfoZbHtPa/GN43W1JU42kpDIEwpaUmuKlCY0eMasX65n7Zn+IiNljXp5uUbZz9XjjCSUUY/4UXFJt2IHolppJ7XCD3GKqHJmY1APaKwa8INlDlrcTvaZruM3JQr3Y4QkpVmky7fzi32dDTfjQPv9kqs6lA1QqR4gGXsMT21+SEODLC2rnIgxLZnAXHGlZLmOvX34QPE/0dTZ8pnE2eQqk9kogz2wtbWCEuAVKgqXGaFShWvXaRTbTTDP63AkEj5NBID6XmhxdcCnmty0JI5kEesRnV2WT4ZyYmUqlPWk5xOErYrPJ8KPs7Y2fKkzUolZqelQdZBmeJgHa7CpBINeWR5b40WxM4hLfA6/9ns1TM5UBy98uyAhm+VMz5dN8fiIrcWLGDMHd79XOPHbKoaEe/fHAJ4e2NN2YqovPrB16/ZFAmZpHi56x8lVaDnviJURlkPBApnFF58rPGDl17OuPSJCkhWRkZAaqmachDddOzTLBCpYlD5SvUNIVPLGP/o6GCc/4insTsiApL9pEyKobOQ3KVvO4RX202fAK3myKdJSfWD6tYb3HpQq7ZXhgaKPlOU5J1PXl27oRDJOUzTPFCONoTbKvEZK/wBo7cRIE7suoyMVrOmsX3SJAayJPvzjYzAuiktM4JXAxitLY3GfZ+ZEUCRLlB7YtrE+V6JEu0z8wgZuoth4o3NIeye6OBQxZURICIVCscw7J6hM4ugaCILMgRYKYFkO7J+tZ+2Z/iIjY4x2xJk6z9sz/ERGxRu0v1ZzNd90Zttn/Tl/ZNed2FS9E+LWHh5J6Lg3ble/CGXba1JF4lBzLDZHUpY9cCLW2C2oETSRUbxr78IN9m7TfiQt3iClzEOCgd8T3gRIPp8lYCHeHzVdRpyMDBNpXiFmaa+KUfmnQwUupwAlpdULoRun7YoJOwNY70UnxQVXAvon6Jl0eogEdcRuoCbS9xWT2gH1xHetiLZcaOaekg7wDQ9k+yPfG4nEq+chJPVMHzRJ/UT/ABh27VyMjBa8mA41TPSADK5KEMdkeGGRjI+xy5RmoHiHC0/MImZLlOU55jMiLNpuxnDjS8gp3hfq3w5W25kO5gGBydlGEHFhmQd8O8i7M7wu6Ety61AYgZidMXHKGjZi77KtrEB8Mk9NC/OkZEc4u2i7gs+YToIr3Zdfw6QM1GpinlclRFhUXdB7xkpTiwlU5UgZtVYzZFoCVYiqQE9NYB3y28llTq7SpIAolKUgE5BIlWvEwpQv2NeSlwhovO3WeztlbyqnyUAzWo7gIyy/bxNoeLksIySmc5AbzqakmKa3CVTVVRzMTs2PFWN2PEocnOy5nk49HCY7kTwGpjlxvDl/vEeI5EwwSdLINBlDdsXZ5JJ3mfmHqhPAh+2ZakkAaU7oTqHUaNOkjc7GEHtj0gSrHyExL4ucYDqE1lQJSOsd4ZRKhug4R9OBZD6yj4Vn7Zn+KiNejIGSQ4ya0eZ/iIjXo3aX6s5mu+6Ma8LyFItiH0Cam0Ng7ilRcmDwp3xTsF5pWEmsleST3pPHSGbbyzhy1utk0Uw353YR/EfB4pHomTqN+GhUNywBMHWDfZq03GNNHV/2AKTI+TodUK3/AFTAiyvmfinKODI6KHAwaNqUEjFJxBHRX84ceMDLTZgsYVTlmhQ8pHEbxwiIbJe0XLyZNpZmB8M12rTqOcLtmQcDKtxUjt6Q8x7YLMW1bagHThcHkLHkuDQzynHVssk0qU0KE4igZoWKzTvSe6cR9AySfKPQkggwSs79JRRs1qSpKSfNlE/jWhUk9R9kZGMVBNl8R5a7QBU+/titZb2soMsUzurmN8cX3akrDa0gkIUSQBWokDLXOKI2eLfAkTvpu7YuXan4y2ZSGfbA9L7TqSMQyyBqCJGcjllB24gjpqWZYUHBxMpRRXoXNuLelVpClHooB7zIAcej3wj3xe63yJ9FtE8CNBxO8mJ9qbVjtTlaBWH92ST3zgY4mUwcx+cbsWNJJs5ufK5NxXRXAlWCllVSv+0DlZRM29Q+9Ya+TOuD196ZPCIEZkxzKJsHRi0idnVlTNQ5/nGj3I30Ewh3Mzic4CNIu9mQHARj1MuaOho48WXkCsSsCscNpnFuyIpGU2HYjlyJi3EK0wLLPmlAOMA5qeZA+8QfMD2RrsYO5bMd5WRsHooea7SoeYelG8Rv08agcrWSuZme2rkrwI/sW/SchWtpLT2MeQ5IKG5Q16x5oOeER3DeSfsmweRU4IG29nGhSdc0/WFR7OuCfZu0/wCJAa02FSSV2eSgaqaPkK+r80xQs94IJ1SQaoV5Q5HI+eDlhVMApMp5pO/XkY7td3NO1cQCZZ5HtiDXFr6g9xhDiCFDEk5g5g7xqk8RFQMOs1AU82N36xI4geXzEfXhdDzAK2FqWkZpVUgezlFaybQESxIpwr2aiIC5K+eGVbTe6ccw0tIM8QOZ4ylQwRas6VyW2qR3HTtyj28b8ZXI4lFQ3pM+WUV+k4RhQUn5xoeqVYXKF8oH33ZZtzfSSbUiWQ8a3RXAmWfXHl5MuspCmnkPtngARzlKJnEOFJSpc0gVmBTs1jy6rmSOkRMnQ5c5b4BQl7C2tsHu3aq0BDoBZCZlS1FOQzkBUykc4Fu7UOoxJaV0J9ErE1SGp0nmcoK7cXpgSLMjMgeM4J0RzOZ4S3wkO8I0QxquTHqMu17Y/wCywykrKlK6UySo61zPbErigc5EaTz7YhbeABGRlpwiJbxMNoxna1IyAnESwOXKOcNZx8pcWUfAVjouSEo5QDrlErbWIpG8y5bzEfBEm+hj2Vs1QTzh7sqYXtn2ZDhu5QxoMczJK5NnYxR2wSLTJi+w3SBzQnIcRBlDdIANs4XAq8nw2lSjkBPqgy5xEJW2FskAj5xmeQy75dkSMd0qKlLbFsFbNOFV4WYnM2hon99MfpWcfmbY1JNusx0DzU/30gR+mY6cejjZHbMg8KyZ2ymjTc+HScgfZLTiSlXCvMUg34QT8fUk5FhuY3jE7CtZFFtXilZGqFaHhC5dnW0vGNE5GF5SZdFwYxwPygOuvXHjts8XVc8HzwJ4frAZc48trJWnomS0mafWORgM5bXZmSgJUIKQa7t8UOk9qoY7Ja0qE0rSRvBnAy8rjQ4rG2QhW6XRJ9Xm4QqOlxtZWDhUdUih5jKCNm2mXkprEfoT80osV5Iy4kFWrGoSxpkfnCRBlxGUWpBImo4Qct54CK1ltz7h6DJRPNThkB1SmYIsWcJqTjXqsig4JGgihkeuCJpomRUJSyTu4nefNEV73sLK0XM1mYQn5yvYMzF60OpbQXHDJI7SdwGpMZ3tPbPGrCiQVSPQBmGx8lPPMnnFxVvkXnyeOPHYOZYdfWopBcWaqPPUk0EWm9n3iQFYUg8Zkdnth02JupCglvEkKKMRmrylEiZ40lKC19XQlkNESmcYVLWShLlQwEs0rdGSOCLVyE2wbIIcmlLi8SanEBIjeJe2C1n2QS0RiRj3E5cKQSu84XEqyFQeUoZb1vdpLMgpJUoCSRWRpPlCXkm/Y5Y4R9C+u6mXE4XG0njKRHIiM32luf8AR3ygVSekg8MjPiD6o0pi2EpxEUhH24tIUtsagK6pnLug9O3uoDUwjsv2LZVFu5quV3RSCYvXMOko8hGrJxFmLDzND7cxAEoLhzSBVjQAkEDMVgr4qSUq3iOa+zsR6L92Ims8IOsIrAy5meiVb4PWduk9TFxQE5Fd5uM7tKPGW/CRMIEuEwD61RpNsWEpJNAASYRLmbBU4+RVwmXKfrPmEMxrliM8vhQRsrCUv2fCAJ2hicgK/CJrGyxjrP6+zafGGf4iY2OUa8fRzpmQ+FCzKVbitHyGW5gZyxO1A1I3bjAVCw4nCqswCCNfpDjwhp28clb1fYtek7CTaLWhCqGaCZ0+QeHAwMuzraaliTZebJyNZZHeIht9lCprAmoeUPnDfzHm5RVdvcaCfGIF3qs5ACKHucaPGbGlZ6WXzZ+8oIJfZboMI4AV7oCv2lSs+6kVyeqJQvyJdIPLvkaJmOJl5o4VtApPkoQJamZ7YCIO+sQPOBcx8gGsvlEacotICWVnN63k7aVDETgTkBQHjKA5tqUKMgTLdL15wyWWxYm3lCc0FNJUkUmRnp0qS4wkoPZDYqznZZPdyN93hLycbasLiciBJQ5yzHtgwxfaikKfbUsiYxYhXDmCDr55Qs7EjE+RLoYTi5AEk9QnBeyLxqdQZ4VSruVSUu/sheSEX2FDI4rgv2nakJRibs885FSqTAnpPSukArHeiniVOKzNcKcuEp5RyuylPjE1wpEzOmlOdSB1mO7qQgSTgQsCcp0UOuEyjGK4HY5yk+Rns1kJSFJWtYkcxhSOQ1PGM7vZRL6wTPWfvz7o1GzspQ0pQCkgDKZIrGV3iubqz9I+eL032Zeq4iiEmkFLps5CMR+VWBjaMakpGpEOVrsoS2hIzAhmaVcCtPC7kGLuXNA4CGO7GfGMyGYMKV0LOAAw5bOoKM6Axia5OhfAXsTMglME006ohQjpjlEjjgSlSjkBOGpUhEnbEvwgXvgSGQZFZko7h7064+sbKcAw5AU5SpCjtVaibWkqriSJjmpR9QMNllX8GmW4eqDjGkZ88m5V+idj9fZv8Qz/ABExscY4wv4ezf4hn0xGxw/H0ZZmS+Ey1hFuqJzZb9J2EJ9QmQMtx80OHhc/p4+xb9JyEzDFPs6OGTeNIpLBQaGhyO7nE7LwPMZx04J00MCrW0pNQaDI7ucQje0LEx5KBCLxUM5Hujp+8VKTMDDPXU8vbEoryRLVqfmcCDX5R3DXriSzt9gyipYLNTcdTugkrdlKIXHnlkaStOJxCSpIos9kuuvmgW/YGVGYJTPMZRcLoBIKiEzpLKunODWzibKVEupC5TkFVHYYDyuIuWJSYDs6w0lSW9UEGRzGZn2d0etWrDLC4lShQS3mpJ36CfAw1NtodtTYCUhCDMgAASBCpU4hA7YfUKQoSwpluwJl5oF5V7BWFvoxO0WnEsAklIImQQCoik+3KGG7bGBJYPjE7lSxDrGcPttuFhQJDTYP1BA1FgbbTNICeAAhM8m40Y8aiUr8KW2CUqmkpBzyNQeyMhUZkk6k98PG3N5dDxY1OGXefZ1wjrGgjTpo0rM2qlbUQvsvZQp2fzRB+8V9LlSBmyyglTnIHu/KL7xxHmYVldzH4UljQVu9qSE9sOVzOzSOFIWW00EFrmeoR1wizRXA3WdeJXJIESWxI8U5PKX+3fEFjOFA41ji1rKujprxMM3cCKtmSbS2dRtafqjsE4absn4tE6dEeYQP26bw2tkAZtGfLEqXmglZ3ApCToRMb5Q5fVGXL9mWGE/D2X/EM+mmNnjGWDN+y/4hn00xss4bj6M8jGfC2fj4+xb9JyE1Zhv8Lw+Pp+xb9JyEh1ahXMRT7N+H8aJlJiJacxFZV5AcvffErdrSrI98UHuTKi7sGKaa/RPvWPBYlFWJZyyArKCAMRqtCcp13CsXZWyJ0mQEsh54rrJUdwj7FiNRTQRKIosEX66UpCE5qMzyGXfH1lS4AkjyVZTIP5iKd4v43FHQUHV7mLF2XoGik4SrD5OVDOfZBSjwZPJ82FLPfHilUChp39oOvXB1nbUkeUlMt4NeZygU9t0VUU1PiUoPnTFF7aFlQrZwf8iB3iEPHJ9o0RyxiuJDcjaxRFXGyPrCILTtKCkzcQJCuEgnqlCWu+EDyLOgfWiG23sp0AKSlKRokZxa0/7RUtUkuCa+7yDzgIBCQJCefPzQObqqekfSnHrGvvnGpJJUjFKTk7YZu2gC9J4D5wfP3wWaPTTzEA7seCSUr8hcgT83crqPcYPWRMlhK9DLgdxHA0MZcq5s24J8UMiYv3C0VOy0zVyH5wOSYPXEJJNKqjKbGMM6U4R64npREhUpc4A7Z7Q/o6A22fhnAZfQGqz6hqRwg18uhDe0VtsreHLYtSZENpDX+YFRVLkTLmIL2ZBCEj5oA7pQjM+W2Kma0itSaiZO8+sxoSU0AjS1RibtnNlV8Ys3+IZ9NMbTKMWsQ+M2an/UM+mmNqhmPoTIxXwwslVuSQVCTKMvrOQhWjElNRiSM5UMaL4U7YUW8SGIeJbmJ18p3qhfavRpQkeidyhKfXkYGT5Olp4ReNciWF4zJDWI9apRNbrnWhIKqqJkkJAlx7ofmZADCAOQHqiF5OJYUckggczme6XbEsb/AI6a5YnWS7FKocajuBMoJM3C4BRCRwmIY0xNOJYxaeKFk3K9ogfvD2xBarpdAw0CiKVyGU4cg3PhAxxwLcWoeTQA7wmnZOcVYnUKMIcdmdXrczjIE6jeMoH8o1V7CaGXXC/btnrOqZHQP0TTshiyfs5m0RyY+Aruhts932duhJWd8px1abnbWAUoWCqeHKRieVF+KTFEiDd07MPPiaUyEjKetJ9UEbjuQKWJig7T+UaKu3N2SzLMh0UEk8tO2kKnn5qI+Gm4uRiIOfPsjpvPhrERJNTvn1mpi4yxNOKfBQ1G48p9kaH0Zlyz0CUFrvtmIJQoyUnyFHUfMPqOkCm/mq6j76Rabbn0TQj3pvELatDItp2OdjcUamoyO8Q0XI8MPvlGd3VeimzhVLcCciNyvUYM3jtEW+i0nCojyleSBrKXlGMksUr4N0c8XHkbb42iRZ0zljdVMNoGvE7kjUwgPIW44VuKxuLM1HzAfRGQEU1PmalFRKj5SzmeHAcIftjLgUSl95OECRbQRX6ygct4HXDFFQRnlJ5GKO0F1myuWUqopYxKHzQCJJ5iZnxhxJ6NIq+FeyzFnc0ClIP+YAp9ExDdVoxsJOuGvMUPeIO7VipKmX7tHxmzb/Hs+mmNpjE7sV8Zs1c32fTTG2QzH0JmZP4SbLjt2f8AyW/SdhOfus7gRDt4QnJW4j+xa9J2AKHZiMeZtTZ1NOrxoWwypvyCpPDTsMXGLyWPLQFDekyPYad8GSkHOIHrCjOvIQMcrQ7ldEbV6NHMlH1hLvqO+Jv05n+sb/eECLSoZIbJ5mBVpsRkSqnAUhqy2X5JIN3pf7YBS2SomkxkBrKepgWq9HF9EdAcM5QOaZKjICCFmsYTrMxHNiJR3u2cuWTEakniSTFhN20zChvTmOaTWUSgSEcBUzIZwtthqET1uz4ThI5HQjhEhMuwjtiwzY1qomZAqdZb+6IzZQCcYUTzMu6IuSSe1E9jtjTKSVKCecKm1u0otPwbcw0DMk0KyOGiRHO2Mh4pCRTpHzDrhfSmUasWFL5Mw5dQ5LauEcKVF5KKgjMRWYbBPCLSnCo0md0h5gIfIzxR0qXyqbuvSPWH6yOWh1HL2RM2wkeWa7hn2D1mLjLSVpUUIT0RUqJn+6mghbaQxJyZ8ETFZEHUZGJEqGHxbkyjQ/KRxG8QGVaXGV5DDuPkqHtg1Zn2nvJMlaoOfUdeqKZKa4Y17A2JhLifGDE4DNBPkS3p+lvnUaUrGjuHpGMYYKm8py3VmJbpVB5Q9XJtY0W/hVSKRnvlpTXu5Qiafo0Y5RK3hPtIKGGflKXjI3JSCPOo/umAWy7lHE7lTHJQHrBgbfF4KedW8vyl+Sn+rbHkjmR5ydYm2TV8I5WhA7BT35wxKoiZu2NV1D4zZvt2fTTG2SjFrv8A6TZft2fTTG1Q3H0ImZJ4Tf6f+xb9J2FTHIQ0eE1crf8AsG/SdhRccjFm+7Opp/xonTbCI6/lOkiO+KgFIjUiFUOsnevAkSFBA+0KJHnjxatI4dUCKHKDSBbPGVSyi0HhrA8NnSInnyKHOCqwd1IJvEyMc3dMKM9Yt3ZYCtONWQHYItizJNTlwimEv2FLBeCUAVkRHL95IKukmY3ppFey2VlQUlalT4AU48YhVc7ifIWlwaAjCrzygKRbZzeNxMWqRSSFCcpUI6sjC1a9i3kTwqSrgQUn1jvEHsSmz0gpB4gjsORgrcVumDj6VaBVaD3ENjlnHoTLFCfaMzdu5xqaXEKSSdRmOGh1i/YLrWuYSQmQr+Z9ka8LIytMlAdlPZAG1XYwELCFBAUkg4aGoI3ZwbztoCOnSZl6WTIEgjSehiVl5SCUqmJy1p18KQ5X5cam7MvokgAKBGYqKkQtNsfJWmoE89Du3iGQnuVMTkx7XaCViaQ42oKSFJ1B3+qAd4XLgcCW1TBqJ5geuC2DxQxTlx3jcreN2ogXbLXiXiEwJCVa9ukDGMk+OgnOMl8i01aHWF4HhiAAIWDkN/8AvHtsWhfTbMlcpT6ousNApBUJzqaa6Z1UYs2PZZ20KxMAJG9R6J5DM88oO67FVb4BF3NpWF4jLClRw7zpXdOstZQU2do4r6vrECLM2UPYCM5pUNx/JQgzs1VxX1fORFsF9DXdavjNl/xDXpiNsjFrvErTZvt2fTTG0wePoVIw/wAMl4oavBOKdWG8svKchOYvJLmSgeusOHhmugv2+aSAUsN0OvScjKLddq2jJaSOOkBLFGT/AKPhnnBJehsRa5GSoIWe0BNcxCEzblp+USNxgjZL2BoeiT2dukKlgaNENSn2M1ucQQSBAxY3GI5kjMSjoJEKSoa5WSJpFe0DXOJlDdHDQmsAwXRT54Ct225aEYRSYrHqbWpM/XHjVmJmRmIiD0qLEKHH1ntyiokGs9BBRi9jqOyB67qbX0k0O9JkYru2R1vWY+l7YukweUNFjvNKzgKcQVkDv64s/wA3Wl/q1FKtwJA9ndCjd1qWlYOAnlWVN0GLPfaJ1MjPWh74ppotUy+/ctrbBwKxp3Kz7UwKdta0kYm1JkQd6TLiIOt38cJwrnT3rFWz2lSylMx0jmdBUknkIqyUyNvaSikqAWVIUMqkkSBOkhn1QEva7ybMl0UUgjCd8yEy74ZLx2eSUeNbcBUBMggVArLoxS2hWoWWztKAAWrGBrITNdcwIYuAO7FG3tOBAKhIHd5J1pu5RQsKalRqRQTy7NTwh9fsqV2BwKzCZjdMdKfdCvc9gGALNFKFAdB+cOjl+NszSw/OkGNnbF41eJwUBok6010llTLfONJu8BCZndSEvZJIxlOvnyg9tNbSyySM5f7d8JbblZoUEo0ZxtBaE/pr6kj5RP8AmIke+cW9lx0lngkelActZk1JMyTmTOZ88HNmGzJZHzgOwD2xq9GCT5sZrtPxmy/bs+mI2uMSukfGbN9uz6aY22Cx9CpmT+EQ/H1cGWvSchVfYS4CFCY4w0+EP/5A/Yt+k5C3KRnpAS7DXQiX/cpaViSJoPdwgKBGovpCgQRSFq9Nlp9JkyOqT6jDIz9MpoXLLa1N5GY3H3pBmzW9tz6Ktx15b4B2qyrbMlpKTxiGdKxcscZBQyygNoHGIXzVJ1gCxeC0UBxDcr1GLH8pJVnNJhEsUkaY5oyGsqIlvijejysPk03isU2b3UadFWk51grZLzFAtNOI826E7XHtGjcpdMC2a+RlOfcYIfykCM+2L1rsNndEyAT2K/eGcVP5pKUnE08ADkleZlulp1QVQf8AAf8Akj/RmuK9EhuSZTOcX3321DpoSqZrOEBd02xmuAkb0Gh6pjzRbsFqtRzamneSB54B4n2mTzL/ALKhxttw2XBjTNJ1wqI81IHOXG+lONolYlMJIGKXVXKAidpkEFJMuMpwVsW2CQsEOV3EGXaRSJsku0Xvi+mQWe1rMsYIQZTlMTE5ymZyiw4s2h0qHktjCkT0GfPd1RN/KxQytEpqXRNJiuZ6hWBGBxhOMpWlIHlaHrymfXFVYV0F9qbb4thNnSQVvDSuEKoSeMgaRUYsbq5BA5CXngPdi/HOqedWkLNE4jKQ3DlGi7NM4BPDinkQQR3GLargFP2ALsSpDnSThcTKedRvi1tjb8aD/lHXn6oIWq1h19bglgQMCSPlHU9Rp1Qn39bAtchkNePvTti4K5EySqFsGYaQy3NZ8DSRqekeuvvygDY2PGLCdBVXL84bmjKlIfJmBk92CVpsw/t2fTTG1Ri1gPxmzfbtemI2mGY+hUzJvCKfj5+xb9JyF2VYYvCJ/wDIH7Fr0nIW9TAS7Dj0eYa0nyjydDpP8okJ1ExWPkqNJkGBLI7TZ0rElpCgdCMoWLz2WGbRl9E5Q2qXOpHZEaxFptFMy60WZSDJQIMR4Y0623eh1JC0g+ccoVbfswoTLZxDcc4dGf7A2i3giZl5aclGXOnZEj1hcT5SFDqiuYPhkVobruYStCSl0YtRpF9BdRKYMhqmohDQsgzE58IfdlVOKbJdBA+STmYz5MSNEM8kG7HtGMMlgKkMj7zEdi7m3kEY8Di01IoK6S1EUrTY0rMyB649s1glkpUt0/yhHja6HeeMlyjNLS3hUQTrnviPFGi3lcDK5mUjvHshdf2PV8hQ642RmvZja/QIsV4rQQQScOQJpxhrt22qXLItgtkFYA5SIMx2Qq2q5H280EjeKxQMxnTmIjhCXIUcsoqgxdtrEik5zmDpLUHdv7YPWW3NDcDrTPszhYsd4BAlhHPFI+aLqbyB+Se0+pMKniTY2GdpDFab1JThQMKAJcerdAydQBUmgAzP5cYiZadWRhTIbyKdp9hg5dl2BslSplZEp7huHvppFKKj0DKbl2Wrusvi0/SOZ3n2CLyEHnEaW655d8WkmQ3xTAJrsTO02af9ez6Yja4xa6z8as327XpCNphuPoXMynb9hRtxVgUQW0CYSTMArnKQzE+2edBC/wCJWpPkKnxSsSoK1Fdd+XGNzj4xbhZSkYWmyr1bX8n5C51IxTEpimLMUIEuPgsa6fBKyVklUsqVFM8pmZ1jdfyj5UTYibzC/wBEXWTbgNJfBuSrIHMTlOszOieIj5yyLMpNu6+U2tJmAZKqJVpwnMRugjyJsJvMK/RnJJ+BdB3+KcnrmJbtNdI9TYnJq+DXmJdEy1rMDgOU8jG6Ax9E2E3mGLsCjP4N3UVZXxkfJpShGh64iF2r/wC3d/8AzufhjeTHoiOBanRgv8nOA0s7o5Wdz8MWfEPy/UPH9i7+GNyjwxXjJ5DDk2Z7+of+4cp/4x9+iPy/UP8A3Dv4Y3ER9E8ZN5h7dmf1Yf8AuHPwx45Y3v8At3z+wd/DG5R5E8ZN5hqbC9/29o+4c/DFZ+6HVZ2V4/8A13PwxvcexPGieQ/O7uyizU2N77hz8MW7NcT6QALK+AP7Byn/AIxvkfRewnkMObuu0D/pn/uHPwx8q7bTpZ7Ry8Q53dGNxj6J40TyGGLuy1THxa0a/wDIcpUH5sdNXZap1s1oP7Bz2RuIj6K8aL8hj9y3baTarOTZ3khLyFKUppQAAUCSSRLKNijkx1BqNAN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jesus_feet_annointed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87600"/>
            <a:ext cx="5105400" cy="36180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_feet_annointed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391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auerBodni Blk BT" pitchFamily="18" charset="0"/>
                <a:cs typeface="Times New Roman" pitchFamily="18" charset="0"/>
              </a:rPr>
              <a:t>“For A Memorial of Her”</a:t>
            </a:r>
            <a:endParaRPr lang="en-US" sz="3600" dirty="0">
              <a:latin typeface="BauerBodni Blk BT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5867400"/>
          </a:xfrm>
        </p:spPr>
        <p:txBody>
          <a:bodyPr/>
          <a:lstStyle/>
          <a:p>
            <a:r>
              <a:rPr lang="en-US" sz="2800" dirty="0" smtClean="0"/>
              <a:t>Her Sacrifice, Love &amp; Devotion are Incredible</a:t>
            </a:r>
          </a:p>
          <a:p>
            <a:r>
              <a:rPr lang="en-US" sz="2800" dirty="0" smtClean="0"/>
              <a:t>The Ointment – “spikenard” Pure Nard, Perfumed oil, “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grows in the Himalayas. The extracted perfume is an oil, which was used by the Romans for anointing the head. Its great costliness is mentioned by Pliny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</a:p>
          <a:p>
            <a:r>
              <a:rPr lang="en-US" sz="2800" dirty="0" smtClean="0"/>
              <a:t>Very Costly - extremely expensive, of weighty value</a:t>
            </a:r>
          </a:p>
          <a:p>
            <a:r>
              <a:rPr lang="en-US" sz="2800" dirty="0" smtClean="0"/>
              <a:t>300 Pence, </a:t>
            </a:r>
            <a:r>
              <a:rPr lang="en-US" sz="2800" dirty="0" err="1" smtClean="0"/>
              <a:t>D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enarii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How much is that?</a:t>
            </a:r>
          </a:p>
          <a:p>
            <a:r>
              <a:rPr lang="en-US" sz="2800" dirty="0" smtClean="0"/>
              <a:t>Matt.20:1-2, “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the pay of a Roman soldier in Christ's time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  300 Days of Work</a:t>
            </a:r>
          </a:p>
          <a:p>
            <a:r>
              <a:rPr lang="en-US" sz="2800" dirty="0" smtClean="0"/>
              <a:t>Factory, Teacher, Bank, Restaurant, Farmer . . .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/>
              <a:t>If we come every service = 4 hours a week, 2 weeks equal 1 day work.  2 X 300 = 600 weeks, 11.53 years</a:t>
            </a:r>
            <a:endParaRPr lang="en-US" sz="2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391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auerBodni Blk BT" pitchFamily="18" charset="0"/>
                <a:cs typeface="Times New Roman" pitchFamily="18" charset="0"/>
              </a:rPr>
              <a:t>“For A Memorial of Her”</a:t>
            </a:r>
            <a:endParaRPr lang="en-US" sz="3600" dirty="0">
              <a:latin typeface="BauerBodni Blk BT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5867400"/>
          </a:xfrm>
        </p:spPr>
        <p:txBody>
          <a:bodyPr/>
          <a:lstStyle/>
          <a:p>
            <a:r>
              <a:rPr lang="en-US" dirty="0" smtClean="0"/>
              <a:t>Her Sacrifice, Love &amp; Devotion are Incredible</a:t>
            </a:r>
          </a:p>
          <a:p>
            <a:r>
              <a:rPr lang="en-US" dirty="0" smtClean="0"/>
              <a:t>Jn.12:4-6, Judas said it was a waste. Extravagance, Excessive, (He Was Covetous) </a:t>
            </a:r>
          </a:p>
          <a:p>
            <a:r>
              <a:rPr lang="en-US" dirty="0" smtClean="0"/>
              <a:t>Mk.14:6, “Wrought a good work”   “A Beautiful work”</a:t>
            </a:r>
          </a:p>
          <a:p>
            <a:r>
              <a:rPr lang="en-US" dirty="0" smtClean="0"/>
              <a:t>Mk.14:7,  Always have the Poor</a:t>
            </a:r>
          </a:p>
          <a:p>
            <a:r>
              <a:rPr lang="en-US" dirty="0" smtClean="0"/>
              <a:t>Mk.14:8,  She hath done what she could, 2Cor.8:12</a:t>
            </a:r>
          </a:p>
          <a:p>
            <a:r>
              <a:rPr lang="en-US" dirty="0" smtClean="0"/>
              <a:t>Mk.14:8,  Anoint for burial</a:t>
            </a:r>
          </a:p>
          <a:p>
            <a:r>
              <a:rPr lang="en-US" dirty="0" smtClean="0"/>
              <a:t>Mk.14:9,  A memorial of her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jesus_feet_annointed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8201" y="4572000"/>
            <a:ext cx="3225800" cy="22860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18426453">
            <a:off x="3447308" y="2994902"/>
            <a:ext cx="53173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Ladder to Eternity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838200" y="4038600"/>
            <a:ext cx="1752600" cy="457200"/>
          </a:xfrm>
          <a:prstGeom prst="borderCallout1">
            <a:avLst>
              <a:gd name="adj1" fmla="val 25000"/>
              <a:gd name="adj2" fmla="val 104000"/>
              <a:gd name="adj3" fmla="val 108775"/>
              <a:gd name="adj4" fmla="val 177219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Believe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>
            <a:off x="762000" y="5029200"/>
            <a:ext cx="1219200" cy="457200"/>
          </a:xfrm>
          <a:prstGeom prst="borderCallout1">
            <a:avLst>
              <a:gd name="adj1" fmla="val 25000"/>
              <a:gd name="adj2" fmla="val 106250"/>
              <a:gd name="adj3" fmla="val 41636"/>
              <a:gd name="adj4" fmla="val 2181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8" name="AutoShape 10"/>
          <p:cNvSpPr>
            <a:spLocks/>
          </p:cNvSpPr>
          <p:nvPr/>
        </p:nvSpPr>
        <p:spPr bwMode="auto">
          <a:xfrm>
            <a:off x="990600" y="3048000"/>
            <a:ext cx="2057400" cy="457200"/>
          </a:xfrm>
          <a:prstGeom prst="borderCallout1">
            <a:avLst>
              <a:gd name="adj1" fmla="val 25000"/>
              <a:gd name="adj2" fmla="val 103704"/>
              <a:gd name="adj3" fmla="val 151516"/>
              <a:gd name="adj4" fmla="val 163168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Repentance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9" name="AutoShape 11"/>
          <p:cNvSpPr>
            <a:spLocks/>
          </p:cNvSpPr>
          <p:nvPr/>
        </p:nvSpPr>
        <p:spPr bwMode="auto">
          <a:xfrm>
            <a:off x="1219200" y="2286000"/>
            <a:ext cx="2133600" cy="457200"/>
          </a:xfrm>
          <a:prstGeom prst="borderCallout1">
            <a:avLst>
              <a:gd name="adj1" fmla="val 25000"/>
              <a:gd name="adj2" fmla="val 104764"/>
              <a:gd name="adj3" fmla="val 165594"/>
              <a:gd name="adj4" fmla="val 1668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Confession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1752600" y="1447800"/>
            <a:ext cx="1752600" cy="457200"/>
          </a:xfrm>
          <a:prstGeom prst="borderCallout1">
            <a:avLst>
              <a:gd name="adj1" fmla="val 25000"/>
              <a:gd name="adj2" fmla="val 104347"/>
              <a:gd name="adj3" fmla="val 220897"/>
              <a:gd name="adj4" fmla="val 2094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Baptism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1" name="AutoShape 13"/>
          <p:cNvSpPr>
            <a:spLocks/>
          </p:cNvSpPr>
          <p:nvPr/>
        </p:nvSpPr>
        <p:spPr bwMode="auto">
          <a:xfrm>
            <a:off x="1219200" y="685800"/>
            <a:ext cx="2438400" cy="457200"/>
          </a:xfrm>
          <a:prstGeom prst="borderCallout1">
            <a:avLst>
              <a:gd name="adj1" fmla="val 15000"/>
              <a:gd name="adj2" fmla="val 103125"/>
              <a:gd name="adj3" fmla="val 243561"/>
              <a:gd name="adj4" fmla="val 19026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Faithfulness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410200" y="-152400"/>
            <a:ext cx="3733800" cy="17526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/>
              <a:t>A Home In Heaven</a:t>
            </a:r>
            <a:endParaRPr lang="en-US" sz="3200" b="0" i="1" dirty="0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0" y="5715000"/>
            <a:ext cx="5638800" cy="11430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/>
              <a:t>Sin</a:t>
            </a:r>
            <a:endParaRPr lang="en-US" sz="3200" b="0" i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6" grpId="0" animBg="1"/>
    </p:bldLst>
  </p:timing>
</p:sld>
</file>

<file path=ppt/theme/theme1.xml><?xml version="1.0" encoding="utf-8"?>
<a:theme xmlns:a="http://schemas.openxmlformats.org/drawingml/2006/main" name="Plaid design template">
  <a:themeElements>
    <a:clrScheme name="Office Them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256</TotalTime>
  <Words>236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Plaid design template</vt:lpstr>
      <vt:lpstr>“For A Memorial of Her”</vt:lpstr>
      <vt:lpstr>“For A Memorial of Her”</vt:lpstr>
      <vt:lpstr>“For A Memorial of Her”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 A Memorial of Her”</dc:title>
  <dc:creator>Owner</dc:creator>
  <cp:lastModifiedBy>Danny McKibben</cp:lastModifiedBy>
  <cp:revision>37</cp:revision>
  <dcterms:created xsi:type="dcterms:W3CDTF">2015-10-17T00:16:21Z</dcterms:created>
  <dcterms:modified xsi:type="dcterms:W3CDTF">2015-10-18T13:10:21Z</dcterms:modified>
</cp:coreProperties>
</file>