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sldIdLst>
    <p:sldId id="256" r:id="rId2"/>
    <p:sldId id="259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99457-E146-4510-8562-21A58467F360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975D1-786E-4098-9B88-499288ED7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7E1F-C3F6-4077-98A4-C061B39809D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E9F4B9-5425-4F96-8C54-E140D33E9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FF516-CD82-4094-B700-A455BD25D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9C45C-030D-4F60-85DE-7FC0DDE97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1D7B1-629F-44DB-8D29-C09EEF666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24C4B-7E7E-4D87-8399-F66392EB3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01E4A-9D66-4626-A620-9DB329AC7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A8B0B-E09E-461F-9FB9-36A7B0E57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4FF38-398F-4056-88CC-E884D729B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03FF6-433F-4E6B-9544-FBD28C15E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20652-26A0-4F50-838E-1292DDD3E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88C19-3638-4FED-BCC8-5CAB19F1D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771D224-2951-4C37-80E5-7CB284B829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slow">
    <p:wheel spokes="3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Our Gospel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43000" y="2209800"/>
            <a:ext cx="6781800" cy="17526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What’s It All About?</a:t>
            </a:r>
            <a:endParaRPr lang="en-US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5175" cy="898525"/>
          </a:xfrm>
        </p:spPr>
        <p:txBody>
          <a:bodyPr/>
          <a:lstStyle/>
          <a:p>
            <a:r>
              <a:rPr lang="en-US" dirty="0" smtClean="0"/>
              <a:t>Our Gospel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486400"/>
          </a:xfrm>
        </p:spPr>
        <p:txBody>
          <a:bodyPr/>
          <a:lstStyle/>
          <a:p>
            <a:r>
              <a:rPr lang="en-US" sz="4000" dirty="0" smtClean="0"/>
              <a:t>When?   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October 11-14</a:t>
            </a:r>
          </a:p>
          <a:p>
            <a:r>
              <a:rPr lang="en-US" sz="4000" dirty="0" smtClean="0"/>
              <a:t>Who is Preaching?  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Chuck Bartlett</a:t>
            </a:r>
          </a:p>
          <a:p>
            <a:r>
              <a:rPr lang="en-US" sz="4000" dirty="0" smtClean="0"/>
              <a:t>What is the Theme? </a:t>
            </a: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Dealing With Our Feelings.  </a:t>
            </a:r>
          </a:p>
          <a:p>
            <a:r>
              <a:rPr lang="en-US" sz="4000" dirty="0" smtClean="0"/>
              <a:t>We Are Made In God’s Image, Gen.1:26-27</a:t>
            </a:r>
          </a:p>
          <a:p>
            <a:r>
              <a:rPr lang="en-US" sz="4000" dirty="0" smtClean="0"/>
              <a:t>Intelligence, Power to Choose, Emotions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5175" cy="8985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Our Gospel Meeting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8350" cy="5791200"/>
          </a:xfrm>
        </p:spPr>
        <p:txBody>
          <a:bodyPr/>
          <a:lstStyle/>
          <a:p>
            <a:r>
              <a:rPr lang="en-US" sz="3800" dirty="0" smtClean="0">
                <a:solidFill>
                  <a:schemeClr val="tx2">
                    <a:lumMod val="90000"/>
                  </a:schemeClr>
                </a:solidFill>
              </a:rPr>
              <a:t>Lesson Titles: </a:t>
            </a:r>
          </a:p>
          <a:p>
            <a:r>
              <a:rPr lang="en-US" sz="3800" i="1" dirty="0" smtClean="0">
                <a:solidFill>
                  <a:schemeClr val="bg2">
                    <a:lumMod val="50000"/>
                  </a:schemeClr>
                </a:solidFill>
              </a:rPr>
              <a:t>Going to House of Mourning,</a:t>
            </a:r>
          </a:p>
          <a:p>
            <a:r>
              <a:rPr lang="en-US" sz="3800" i="1" dirty="0" smtClean="0"/>
              <a:t>Loneliness and Depression, </a:t>
            </a:r>
          </a:p>
          <a:p>
            <a:r>
              <a:rPr lang="en-US" sz="3800" i="1" dirty="0" smtClean="0">
                <a:solidFill>
                  <a:schemeClr val="bg2">
                    <a:lumMod val="50000"/>
                  </a:schemeClr>
                </a:solidFill>
              </a:rPr>
              <a:t>It’s Okay to feel that way, but…</a:t>
            </a:r>
          </a:p>
          <a:p>
            <a:r>
              <a:rPr lang="en-US" sz="3800" i="1" dirty="0" smtClean="0"/>
              <a:t>But God Knows my heart</a:t>
            </a:r>
          </a:p>
          <a:p>
            <a:r>
              <a:rPr lang="en-US" sz="3800" i="1" dirty="0" smtClean="0"/>
              <a:t> </a:t>
            </a:r>
            <a:r>
              <a:rPr lang="en-US" sz="3800" i="1" dirty="0" smtClean="0">
                <a:solidFill>
                  <a:schemeClr val="bg1">
                    <a:lumMod val="50000"/>
                  </a:schemeClr>
                </a:solidFill>
              </a:rPr>
              <a:t>Love and Hate</a:t>
            </a:r>
            <a:endParaRPr lang="en-US" sz="3800" i="1" dirty="0" smtClean="0"/>
          </a:p>
          <a:p>
            <a:r>
              <a:rPr lang="en-US" sz="3800" i="1" dirty="0" smtClean="0"/>
              <a:t> Attitude of Entitlement</a:t>
            </a:r>
          </a:p>
          <a:p>
            <a:r>
              <a:rPr lang="en-US" sz="3800" dirty="0" smtClean="0">
                <a:solidFill>
                  <a:schemeClr val="tx2">
                    <a:lumMod val="90000"/>
                  </a:schemeClr>
                </a:solidFill>
              </a:rPr>
              <a:t>Can Anyone Relate to these Topics?</a:t>
            </a:r>
          </a:p>
          <a:p>
            <a:endParaRPr lang="en-US" sz="3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5175" cy="898525"/>
          </a:xfrm>
        </p:spPr>
        <p:txBody>
          <a:bodyPr/>
          <a:lstStyle/>
          <a:p>
            <a:r>
              <a:rPr lang="en-US" dirty="0" smtClean="0"/>
              <a:t>Our Gospel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Why Have This Meeting? Purpose?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Gospel</a:t>
            </a:r>
            <a:r>
              <a:rPr lang="en-US" sz="4000" dirty="0" smtClean="0"/>
              <a:t> is Going To be Taught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Edify The Saints</a:t>
            </a:r>
            <a:r>
              <a:rPr lang="en-US" sz="4000" dirty="0" smtClean="0"/>
              <a:t>, 1Cor.14:2-5,12, 19 Eph.4:11-16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Spread The Gospel</a:t>
            </a:r>
            <a:r>
              <a:rPr lang="en-US" sz="4000" dirty="0" smtClean="0"/>
              <a:t>, Mk.16:15, 1Thess.1:7-8, Lk.4:18-19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Spiritual Food </a:t>
            </a:r>
            <a:r>
              <a:rPr lang="en-US" sz="4000" dirty="0" smtClean="0"/>
              <a:t>– 1 Pet.2:2,  2Pet.3:18 Matt.4:4, Heb.5:12-14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5175" cy="898525"/>
          </a:xfrm>
        </p:spPr>
        <p:txBody>
          <a:bodyPr/>
          <a:lstStyle/>
          <a:p>
            <a:r>
              <a:rPr lang="en-US" dirty="0" smtClean="0"/>
              <a:t>Our Gospel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7912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Preparations For The Meeting</a:t>
            </a:r>
          </a:p>
          <a:p>
            <a:r>
              <a:rPr lang="en-US" sz="4000" dirty="0" smtClean="0"/>
              <a:t>See Who I Am, </a:t>
            </a:r>
            <a:r>
              <a:rPr lang="en-US" sz="4000" dirty="0" smtClean="0">
                <a:solidFill>
                  <a:srgbClr val="FFFF00"/>
                </a:solidFill>
              </a:rPr>
              <a:t>Is.6:1-8, Phil.3:7-14</a:t>
            </a:r>
          </a:p>
          <a:p>
            <a:r>
              <a:rPr lang="en-US" sz="4000" dirty="0" smtClean="0"/>
              <a:t>See Greatness of God, </a:t>
            </a:r>
            <a:r>
              <a:rPr lang="en-US" sz="4000" dirty="0" smtClean="0">
                <a:solidFill>
                  <a:srgbClr val="FFFF00"/>
                </a:solidFill>
              </a:rPr>
              <a:t>Is.6, 1Pet.2:9</a:t>
            </a:r>
          </a:p>
          <a:p>
            <a:r>
              <a:rPr lang="en-US" sz="4000" dirty="0" smtClean="0"/>
              <a:t>Plan To Attend Every Service, </a:t>
            </a:r>
            <a:r>
              <a:rPr lang="en-US" sz="4000" dirty="0" smtClean="0">
                <a:solidFill>
                  <a:srgbClr val="FFFF00"/>
                </a:solidFill>
              </a:rPr>
              <a:t>1Cor.14:2-3, 12, 19, Heb.10:25</a:t>
            </a:r>
          </a:p>
          <a:p>
            <a:r>
              <a:rPr lang="en-US" sz="4000" dirty="0" smtClean="0"/>
              <a:t>Ready to Learn, </a:t>
            </a:r>
            <a:r>
              <a:rPr lang="en-US" sz="4000" dirty="0" smtClean="0">
                <a:solidFill>
                  <a:srgbClr val="FFFF00"/>
                </a:solidFill>
              </a:rPr>
              <a:t>Ps.23:5</a:t>
            </a:r>
          </a:p>
          <a:p>
            <a:r>
              <a:rPr lang="en-US" sz="4000" dirty="0" smtClean="0"/>
              <a:t>Invite Others, </a:t>
            </a:r>
            <a:r>
              <a:rPr lang="en-US" sz="4000" dirty="0" smtClean="0">
                <a:solidFill>
                  <a:srgbClr val="FFFF00"/>
                </a:solidFill>
              </a:rPr>
              <a:t>Jn.4:28-30, Jn.1:43-46</a:t>
            </a:r>
          </a:p>
          <a:p>
            <a:r>
              <a:rPr lang="en-US" sz="3800" dirty="0" smtClean="0"/>
              <a:t>Pray For It, </a:t>
            </a:r>
            <a:r>
              <a:rPr lang="en-US" sz="3800" dirty="0" smtClean="0">
                <a:solidFill>
                  <a:srgbClr val="FFFF00"/>
                </a:solidFill>
              </a:rPr>
              <a:t>Jm.5:16, Col.4:3, Rm.10:1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Plan of Salvation</a:t>
            </a: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18160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Hear the Gospel of Christ, 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18:8</a:t>
            </a:r>
            <a:endParaRPr lang="en-US" sz="16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Believe in Jesus Christ,  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Rom.1:16</a:t>
            </a:r>
            <a:endParaRPr lang="en-US" sz="9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Turn to God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</a:t>
            </a:r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2:38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Confess Jesus Before Men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 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Matt.10:32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Baptized Into Christ</a:t>
            </a:r>
            <a:r>
              <a:rPr lang="en-US" sz="3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Gal.3:26-27</a:t>
            </a: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None/>
            </a:pPr>
            <a:r>
              <a:rPr lang="en-US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-----------------------------</a:t>
            </a:r>
          </a:p>
          <a:p>
            <a:pPr marL="609600" indent="-609600">
              <a:buClr>
                <a:schemeClr val="accent4"/>
              </a:buClr>
              <a:buSzPct val="81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Grow And Be Faithful</a:t>
            </a:r>
            <a:r>
              <a:rPr lang="en-US" sz="36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Matt.10:22</a:t>
            </a:r>
          </a:p>
          <a:p>
            <a:pPr marL="609600" indent="-609600">
              <a:buClr>
                <a:schemeClr val="accent4"/>
              </a:buClr>
              <a:buSzPct val="81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If Err As A Christian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Pray God, </a:t>
            </a:r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8:22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10000"/>
    </p:bldLst>
  </p:timing>
</p:sld>
</file>

<file path=ppt/theme/theme1.xml><?xml version="1.0" encoding="utf-8"?>
<a:theme xmlns:a="http://schemas.openxmlformats.org/drawingml/2006/main" name="Glass Layers design template">
  <a:themeElements>
    <a:clrScheme name="Office Theme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 design template</Template>
  <TotalTime>501</TotalTime>
  <Words>250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Glass Layers design template</vt:lpstr>
      <vt:lpstr>Our Gospel Meeting</vt:lpstr>
      <vt:lpstr>Our Gospel Meeting</vt:lpstr>
      <vt:lpstr>Our Gospel Meeting</vt:lpstr>
      <vt:lpstr>Our Gospel Meeting</vt:lpstr>
      <vt:lpstr>Our Gospel Meeting</vt:lpstr>
      <vt:lpstr>The Plan of Salvation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46</cp:revision>
  <cp:lastPrinted>1601-01-01T00:00:00Z</cp:lastPrinted>
  <dcterms:created xsi:type="dcterms:W3CDTF">2015-09-25T22:13:41Z</dcterms:created>
  <dcterms:modified xsi:type="dcterms:W3CDTF">2015-09-27T16:14:02Z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TC102037741033</vt:lpwstr>
  </property>
</Properties>
</file>