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sldIdLst>
    <p:sldId id="256" r:id="rId2"/>
    <p:sldId id="263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117E2-4FBB-4241-BD78-64B5B952A536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C89B5-E934-4A36-9863-E4B5ABE3E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1A3CD-96A0-4227-9C82-464551CFEB5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B08447-A12F-4D7A-8D49-7E3F23245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98B2C-DD02-4958-A169-CF0DD1712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D0942-66DA-4D61-B50B-58F9AFD84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AE7B2-959C-48A6-9C18-DD28AA5B5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A4637-D63A-4615-B3B8-CA8D35369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1E659-1D7E-44B5-A0A7-A7CA90784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5B746-701E-4FBE-B164-239FD65A0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997ED-40B0-4E6F-A400-7C6339177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0404-080E-4DA7-9ACE-1766E2A2C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4895-23A7-410E-8517-FBEAFE317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B8B6-1810-464F-A5F3-B88726BA1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BBF65EA-6D5E-42DA-A8AD-7856A48687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zoom dir="in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533400"/>
            <a:ext cx="8229600" cy="20415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dirty="0" smtClean="0">
                <a:ln/>
                <a:solidFill>
                  <a:schemeClr val="accent3"/>
                </a:solidFill>
                <a:effectLst/>
              </a:rPr>
              <a:t>The Story of Naaman</a:t>
            </a:r>
            <a:endParaRPr lang="en-US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47800" y="1828800"/>
            <a:ext cx="6781800" cy="1752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</a:rPr>
              <a:t>2 Kings 5</a:t>
            </a:r>
            <a:endParaRPr lang="en-US" sz="40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9218" name="Picture 2" descr="Naaman a le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05200"/>
            <a:ext cx="3048000" cy="22487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010401" cy="822325"/>
          </a:xfrm>
        </p:spPr>
        <p:txBody>
          <a:bodyPr/>
          <a:lstStyle/>
          <a:p>
            <a:r>
              <a:rPr lang="en-US" dirty="0" smtClean="0"/>
              <a:t>The Story of Naaman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19800"/>
          </a:xfrm>
        </p:spPr>
        <p:txBody>
          <a:bodyPr/>
          <a:lstStyle/>
          <a:p>
            <a:r>
              <a:rPr lang="en-US" sz="3300" b="1" dirty="0" smtClean="0"/>
              <a:t>A good man with a problem, vs.1</a:t>
            </a:r>
          </a:p>
          <a:p>
            <a:r>
              <a:rPr lang="en-US" sz="3300" b="1" dirty="0" smtClean="0"/>
              <a:t>A young girl with a solution, vs.2-4</a:t>
            </a:r>
          </a:p>
          <a:p>
            <a:r>
              <a:rPr lang="en-US" sz="3300" b="1" dirty="0" smtClean="0"/>
              <a:t>The king makes the request, vs.5-7 </a:t>
            </a:r>
          </a:p>
          <a:p>
            <a:r>
              <a:rPr lang="en-US" sz="3300" b="1" dirty="0" smtClean="0"/>
              <a:t> Elisha has the solution, vs.8-10</a:t>
            </a:r>
          </a:p>
          <a:p>
            <a:r>
              <a:rPr lang="en-US" sz="3300" b="1" dirty="0" smtClean="0"/>
              <a:t>The problem of human pride and human wisdom, vs.11-12</a:t>
            </a:r>
          </a:p>
          <a:p>
            <a:r>
              <a:rPr lang="en-US" sz="3300" b="1" dirty="0" smtClean="0"/>
              <a:t>A humble plea heeded, vs.13-14</a:t>
            </a:r>
          </a:p>
          <a:p>
            <a:r>
              <a:rPr lang="en-US" sz="3300" b="1" dirty="0" smtClean="0"/>
              <a:t>An offer of gratitude, vs.15-19</a:t>
            </a:r>
          </a:p>
          <a:p>
            <a:r>
              <a:rPr lang="en-US" sz="3300" b="1" dirty="0" smtClean="0"/>
              <a:t>Human greed beguiles </a:t>
            </a:r>
            <a:r>
              <a:rPr lang="en-US" sz="3300" b="1" dirty="0" err="1" smtClean="0"/>
              <a:t>Gehazi</a:t>
            </a:r>
            <a:r>
              <a:rPr lang="en-US" sz="3300" b="1" dirty="0" smtClean="0"/>
              <a:t>, vs.20-24</a:t>
            </a:r>
          </a:p>
          <a:p>
            <a:r>
              <a:rPr lang="en-US" sz="3300" b="1" dirty="0" smtClean="0"/>
              <a:t>Be sure your sin will find you out</a:t>
            </a:r>
            <a:r>
              <a:rPr lang="en-US" sz="3300" b="1" smtClean="0"/>
              <a:t>, vs.25-27</a:t>
            </a:r>
            <a:endParaRPr lang="en-US" sz="3300" b="1" dirty="0" smtClean="0"/>
          </a:p>
          <a:p>
            <a:endParaRPr lang="en-US" sz="3300" b="1" dirty="0" smtClean="0"/>
          </a:p>
        </p:txBody>
      </p:sp>
      <p:pic>
        <p:nvPicPr>
          <p:cNvPr id="4" name="Picture 2" descr="Naaman a le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4905" y="0"/>
            <a:ext cx="1859095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Plan of Salvation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18:8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Rom.5:1</a:t>
            </a: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Acts 17:30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Confess Jesus Before Men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Acts 8:37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Baptized Into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Gal.3:26-27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-------------------------------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Grow And Be Faithful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 Pet.2:2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 Err As a Christian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Repent and Pray God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Acts 8:22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 advAuto="1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153400" cy="7620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Do In Remembrance of 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954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marL="685800" indent="-685800"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when he had given thanks, he brake it, and said, Take, eat: this is my body, which is broken for you: this do in remembrance of me.</a:t>
            </a:r>
          </a:p>
          <a:p>
            <a:pPr marL="685800" indent="-685800"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the same manner also he took the cup, when he had supped, saying, This cup is the new testament in my blood: this do ye, as oft as ye drink it, in remembrance of me.</a:t>
            </a:r>
          </a:p>
          <a:p>
            <a:pPr marL="685800" indent="-685800"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as often as ye eat this bread, and drink this cup, ye do show the Lord's death till he come. 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1Cor.11:24-26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31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5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8077200" cy="4267200"/>
          </a:xfrm>
        </p:spPr>
        <p:txBody>
          <a:bodyPr>
            <a:noAutofit/>
          </a:bodyPr>
          <a:lstStyle/>
          <a:p>
            <a:pPr algn="ctr"/>
            <a:r>
              <a:rPr lang="en-US" sz="3400" cap="none" dirty="0" smtClean="0">
                <a:solidFill>
                  <a:schemeClr val="tx1"/>
                </a:solidFill>
              </a:rPr>
              <a:t>“Now concerning the collection for the saints, as I have given order to the churches of Galatia, even so do ye.   </a:t>
            </a:r>
          </a:p>
          <a:p>
            <a:pPr algn="ctr"/>
            <a:r>
              <a:rPr lang="en-US" sz="3400" cap="none" dirty="0" smtClean="0">
                <a:solidFill>
                  <a:schemeClr val="tx1"/>
                </a:solidFill>
              </a:rPr>
              <a:t>Upon the first day of the week let every one of you lay by him in store, as God hath prospered him, that there be no gatherings when </a:t>
            </a:r>
            <a:r>
              <a:rPr lang="en-US" sz="3400" dirty="0">
                <a:solidFill>
                  <a:schemeClr val="tx1"/>
                </a:solidFill>
              </a:rPr>
              <a:t>I</a:t>
            </a:r>
            <a:r>
              <a:rPr lang="en-US" sz="3400" cap="none" dirty="0" smtClean="0">
                <a:solidFill>
                  <a:schemeClr val="tx1"/>
                </a:solidFill>
              </a:rPr>
              <a:t> come.” </a:t>
            </a:r>
            <a:r>
              <a:rPr lang="en-US" sz="3400" cap="none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1Cor.16:1-2</a:t>
            </a:r>
            <a:endParaRPr lang="en-US" sz="3400" cap="non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6200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umstSlab712 Blk BT" pitchFamily="18" charset="0"/>
              </a:rPr>
              <a:t>The Collection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umstSlab712 Blk BT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 advAuto="1000"/>
      <p:bldP spid="18435" grpId="0" build="p" autoUpdateAnimBg="0" advAuto="1000"/>
    </p:bldLst>
  </p:timing>
</p:sld>
</file>

<file path=ppt/theme/theme1.xml><?xml version="1.0" encoding="utf-8"?>
<a:theme xmlns:a="http://schemas.openxmlformats.org/drawingml/2006/main" name="Glass Layers design template">
  <a:themeElements>
    <a:clrScheme name="Office Theme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 design template</Template>
  <TotalTime>236</TotalTime>
  <Words>310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Glass Layers design template</vt:lpstr>
      <vt:lpstr>The Story of Naaman</vt:lpstr>
      <vt:lpstr>The Story of Naaman</vt:lpstr>
      <vt:lpstr>The Plan of Salvation</vt:lpstr>
      <vt:lpstr>This Do In Remembrance of Me</vt:lpstr>
      <vt:lpstr>The Collection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17</cp:revision>
  <cp:lastPrinted>1601-01-01T00:00:00Z</cp:lastPrinted>
  <dcterms:created xsi:type="dcterms:W3CDTF">2015-06-20T15:54:24Z</dcterms:created>
  <dcterms:modified xsi:type="dcterms:W3CDTF">2015-06-21T21:45:43Z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TC102037741033</vt:lpwstr>
  </property>
</Properties>
</file>