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150C2-A135-40B2-AA70-CD40D7B2CA40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9649D-0B61-466E-8A82-9ACBAFF5F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2468E-C603-472F-B387-15A8259DFBF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A93-57D2-41A4-B77C-43E8494F710C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3E4-748A-4B17-87BB-A2A8A985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A93-57D2-41A4-B77C-43E8494F710C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3E4-748A-4B17-87BB-A2A8A985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A93-57D2-41A4-B77C-43E8494F710C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3E4-748A-4B17-87BB-A2A8A985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A93-57D2-41A4-B77C-43E8494F710C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3E4-748A-4B17-87BB-A2A8A985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A93-57D2-41A4-B77C-43E8494F710C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3E4-748A-4B17-87BB-A2A8A985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A93-57D2-41A4-B77C-43E8494F710C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3E4-748A-4B17-87BB-A2A8A985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A93-57D2-41A4-B77C-43E8494F710C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3E4-748A-4B17-87BB-A2A8A985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A93-57D2-41A4-B77C-43E8494F710C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3E4-748A-4B17-87BB-A2A8A985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A93-57D2-41A4-B77C-43E8494F710C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3E4-748A-4B17-87BB-A2A8A985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A93-57D2-41A4-B77C-43E8494F710C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3E4-748A-4B17-87BB-A2A8A985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CA93-57D2-41A4-B77C-43E8494F710C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93E4-748A-4B17-87BB-A2A8A985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1CA93-57D2-41A4-B77C-43E8494F710C}" type="datetimeFigureOut">
              <a:rPr lang="en-US" smtClean="0"/>
              <a:pPr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D93E4-748A-4B17-87BB-A2A8A985A3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620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“A Picture is Worth A Thousand Words”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ttps://i2.wp.com/www.raymondibrahim.com/_admin/wp-content/uploads/2014/04/51384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" name="Picture 4" descr="5138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9406" y="696232"/>
            <a:ext cx="7063994" cy="6096970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42672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Lessons to Consider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4419600" cy="5410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Innocency of Children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Rom.7:9, Matt.18:2-3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Jonah 4:11, Ezk.18:20</a:t>
            </a:r>
          </a:p>
          <a:p>
            <a:r>
              <a:rPr lang="en-US" b="1" dirty="0" smtClean="0"/>
              <a:t>The Cruelty of Sin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 Pet.5:8, Eph.4:17-19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Jam.3:13-18, 2Kg.8:12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“Criminals, Barbarians, Cursed, Injustice, Ignorant, Animals, Enemies of God, Idiots”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5138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80999"/>
            <a:ext cx="4419600" cy="3814579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42672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Lessons to Consider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953000" cy="5029200"/>
          </a:xfrm>
        </p:spPr>
        <p:txBody>
          <a:bodyPr/>
          <a:lstStyle/>
          <a:p>
            <a:r>
              <a:rPr lang="en-US" b="1" dirty="0" smtClean="0"/>
              <a:t>Righteous Anger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Eph.4:26-27, Mk.3:1-5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Exod.32:19</a:t>
            </a:r>
          </a:p>
          <a:p>
            <a:r>
              <a:rPr lang="en-US" b="1" dirty="0" smtClean="0"/>
              <a:t>False Religion Blinds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Jn.16:2, Acts 26:9-10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Rom.10:1-3, 1Tim.1:12-16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 descr="5138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80999"/>
            <a:ext cx="4419600" cy="3814579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42672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Lessons to Consider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343400" cy="4876800"/>
          </a:xfrm>
        </p:spPr>
        <p:txBody>
          <a:bodyPr/>
          <a:lstStyle/>
          <a:p>
            <a:r>
              <a:rPr lang="en-US" b="1" dirty="0" smtClean="0"/>
              <a:t>“Tough Guys” Will Fall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Prov.16:18,  Jam.4:6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Dan.3:30-33, 37</a:t>
            </a:r>
          </a:p>
          <a:p>
            <a:r>
              <a:rPr lang="en-US" b="1" dirty="0" smtClean="0"/>
              <a:t>The Innocent Lamb of God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Jn.18:1-14, Matt.27:27-35</a:t>
            </a:r>
          </a:p>
          <a:p>
            <a:endParaRPr lang="en-US" dirty="0"/>
          </a:p>
        </p:txBody>
      </p:sp>
      <p:pic>
        <p:nvPicPr>
          <p:cNvPr id="4" name="Picture 3" descr="5138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80999"/>
            <a:ext cx="4419600" cy="3814579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800600"/>
          </a:xfrm>
        </p:spPr>
        <p:txBody>
          <a:bodyPr>
            <a:noAutofit/>
          </a:bodyPr>
          <a:lstStyle/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Hear the Gospel of Christ,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Acts 18:8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effectLst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Believe in Jesus Christ, 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Rom.5:1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effectLst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Repent and Turn to God,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Luke 24:47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effectLst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Confess Jesus Before Men, 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Acts 8:37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effectLst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Be Baptized for the Remission of Sins,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Ac.2:38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  <a:effectLst/>
            </a:endParaRPr>
          </a:p>
          <a:p>
            <a:pPr marL="609600" indent="-609600" eaLnBrk="1" hangingPunct="1">
              <a:buClrTx/>
              <a:buFontTx/>
              <a:buNone/>
            </a:pP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       ---------------------------------</a:t>
            </a:r>
          </a:p>
          <a:p>
            <a:pPr marL="609600" indent="-609600" eaLnBrk="1" hangingPunct="1">
              <a:buClrTx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2"/>
                </a:solidFill>
                <a:effectLst/>
              </a:rPr>
              <a:t>Be Thou Faithful Unto Death, 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 Rev.2:10</a:t>
            </a:r>
            <a:endParaRPr lang="en-US" b="1" dirty="0" smtClean="0">
              <a:solidFill>
                <a:schemeClr val="tx2"/>
              </a:solidFill>
              <a:effectLst/>
            </a:endParaRPr>
          </a:p>
          <a:p>
            <a:pPr marL="609600" indent="-609600" eaLnBrk="1" hangingPunct="1">
              <a:buClrTx/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2"/>
                </a:solidFill>
                <a:effectLst/>
              </a:rPr>
              <a:t>If Err From The Faith: Repent &amp; Pray God  </a:t>
            </a:r>
            <a:r>
              <a:rPr lang="en-US" sz="2800" b="1" dirty="0" smtClean="0">
                <a:solidFill>
                  <a:schemeClr val="tx2"/>
                </a:solidFill>
                <a:effectLst/>
              </a:rPr>
              <a:t>Ac.8:22</a:t>
            </a:r>
            <a:endParaRPr lang="en-US" b="1" dirty="0" smtClean="0">
              <a:solidFill>
                <a:schemeClr val="tx2"/>
              </a:solidFill>
              <a:effectLst/>
            </a:endParaRP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286072" y="228600"/>
            <a:ext cx="8629328" cy="1066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The </a:t>
            </a:r>
            <a:r>
              <a:rPr lang="en-US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Steps </a:t>
            </a:r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of Salvation</a:t>
            </a: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 advAuto="8000"/>
      <p:bldP spid="307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157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“A Picture is Worth A Thousand Words”</vt:lpstr>
      <vt:lpstr>Lessons to Consider</vt:lpstr>
      <vt:lpstr>Lessons to Consider</vt:lpstr>
      <vt:lpstr>Lessons to Consider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Picture is Worth A Thousand Words</dc:title>
  <dc:creator>Owner</dc:creator>
  <cp:lastModifiedBy>Danny McKibben</cp:lastModifiedBy>
  <cp:revision>33</cp:revision>
  <dcterms:created xsi:type="dcterms:W3CDTF">2015-05-02T16:39:51Z</dcterms:created>
  <dcterms:modified xsi:type="dcterms:W3CDTF">2015-05-03T20:58:14Z</dcterms:modified>
</cp:coreProperties>
</file>