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5" r:id="rId2"/>
    <p:sldId id="268" r:id="rId3"/>
    <p:sldId id="266" r:id="rId4"/>
    <p:sldId id="259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8BE1-C01A-40AC-96FC-AC2AC80EFDCF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246A8-C48B-4809-B9B9-3AA1D4E3F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048000"/>
            <a:ext cx="6019800" cy="762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60800"/>
            <a:ext cx="5486400" cy="635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fld id="{A361EB0E-1673-4D7B-82C4-3474D7667555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5635B24B-4D45-455C-B857-0B1481836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hecke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6019800" cy="762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King Saul  -  King </a:t>
            </a:r>
            <a:r>
              <a:rPr lang="en-US" b="1" dirty="0" err="1" smtClean="0">
                <a:solidFill>
                  <a:schemeClr val="accent2"/>
                </a:solidFill>
              </a:rPr>
              <a:t>Uzziah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5486400" cy="635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Two Old Testament Kings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5486400" cy="990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Two Kings</a:t>
            </a:r>
            <a:endParaRPr lang="en-US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086600" cy="556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Saul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Sam.8,  They Clamor for a King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Sam.9:19-21,  Saul Selected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Sam.10:1, Saul Anointed King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Sam.12:14-15,  If You Obey…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Sam.15:3, 8-</a:t>
            </a:r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28</a:t>
            </a:r>
          </a:p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Uzziah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Chron.26:1, 4-5, 16-21 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Things That Can Lift Us Up In Pride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Power, Position, Authority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Intelligence, IQ, Smart, Photographic Memory 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Athletic, Physical Abilities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Famous, Celebrity, Popularity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Outward Beauty, Prov.31:30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Money, Wealth, Possessions, 1 Tim.6:17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Elitism, John 7:45-49, Is.65:5 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Blessings, 2 Cor.12:7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Bible Knowledge, 1 Cor.8:1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Are Blessed, More Responsibilities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Reasons Not To Be Lifted Up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Said So, Jam.4:6, 1 Pet.5:5-6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Have Feet of Clay – Not Divine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are Made in the Image of God, Gen.1:26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Have Sinned Against God, Rom.3:10, 23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Will be Put 4 Feet Under, 1 Kg.2:1-2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Are Offered Redemption, Jn.3:16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Will Face God in Judgment, Rom.14:12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Greatness of God, Is.40:12-17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paintyourlandscape.files.wordpress.com/2014/05/p1080598.jpg?w=651&amp;h=4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799"/>
            <a:ext cx="7239000" cy="54264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Consequences of Each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572000" cy="4678363"/>
          </a:xfrm>
        </p:spPr>
        <p:txBody>
          <a:bodyPr/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Up In Pride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 Kings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Destruction, Pr.16:18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Contention, Pr.13:10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Shame, Prov.11:2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Destroy House, Prov.15:25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Resists, Jam.4:6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Hidden, Matt.11:25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789237"/>
            <a:ext cx="4876800" cy="3687763"/>
          </a:xfrm>
        </p:spPr>
        <p:txBody>
          <a:bodyPr/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In Your Own Eyes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Problems Listed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Gives Grace, Jm.4:6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in Kingdom, Mt.18:4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Teachable, Matt.11:25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 The Earth, Mt.5:5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Gospel of Christ,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18:8</a:t>
            </a:r>
          </a:p>
          <a:p>
            <a:pPr marL="609600" indent="-609600">
              <a:lnSpc>
                <a:spcPct val="90000"/>
              </a:lnSpc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 Jesus Christ  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2:36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Turn to God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</a:t>
            </a:r>
          </a:p>
          <a:p>
            <a:pPr marL="609600" indent="-609600">
              <a:lnSpc>
                <a:spcPct val="90000"/>
              </a:lnSpc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Jesus Before Men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8:37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 for Forgiveness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Ac.22:16</a:t>
            </a:r>
          </a:p>
          <a:p>
            <a:pPr marL="609600" indent="-609600">
              <a:lnSpc>
                <a:spcPct val="9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-------------------------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SzPct val="83000"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Thou Faithful Unto Death, 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Rev.2:10</a:t>
            </a:r>
          </a:p>
          <a:p>
            <a:pPr marL="609600" indent="-609600">
              <a:lnSpc>
                <a:spcPct val="90000"/>
              </a:lnSpc>
              <a:buSzPct val="83000"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Err From The Faith: Repent and Pray God  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8:22</a:t>
            </a:r>
            <a:endParaRPr lang="en-U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 rot="185760">
            <a:off x="459216" y="308105"/>
            <a:ext cx="8305800" cy="763557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kern="10" dirty="0" smtClean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The Plan </a:t>
            </a:r>
            <a:r>
              <a:rPr lang="en-US" sz="3600" kern="10" dirty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o</a:t>
            </a:r>
            <a:r>
              <a:rPr lang="en-US" sz="3600" kern="10" dirty="0" smtClean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f </a:t>
            </a:r>
            <a:r>
              <a:rPr lang="en-US" sz="3600" kern="10" dirty="0">
                <a:ln w="50800"/>
                <a:solidFill>
                  <a:schemeClr val="bg1">
                    <a:shade val="50000"/>
                  </a:schemeClr>
                </a:solidFill>
                <a:latin typeface="Impact"/>
              </a:rPr>
              <a:t>Salvation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Convex concave design template">
  <a:themeElements>
    <a:clrScheme name="Office Theme 13">
      <a:dk1>
        <a:srgbClr val="FFFFFF"/>
      </a:dk1>
      <a:lt1>
        <a:srgbClr val="FFFFFF"/>
      </a:lt1>
      <a:dk2>
        <a:srgbClr val="2D875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FFFFFF"/>
        </a:dk1>
        <a:lt1>
          <a:srgbClr val="FFFFFF"/>
        </a:lt1>
        <a:dk2>
          <a:srgbClr val="2D875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Convex concave design template</Template>
  <TotalTime>1830</TotalTime>
  <Words>320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Convex concave design template</vt:lpstr>
      <vt:lpstr>King Saul  -  King Uzziah</vt:lpstr>
      <vt:lpstr>The Two Kings</vt:lpstr>
      <vt:lpstr>Things That Can Lift Us Up In Pride</vt:lpstr>
      <vt:lpstr>Reasons Not To Be Lifted Up</vt:lpstr>
      <vt:lpstr>The Consequences of Each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“Little In Your Own Eyes”</dc:title>
  <dc:creator>Owner</dc:creator>
  <cp:lastModifiedBy>Danny McKibben</cp:lastModifiedBy>
  <cp:revision>37</cp:revision>
  <dcterms:created xsi:type="dcterms:W3CDTF">2015-03-13T14:26:18Z</dcterms:created>
  <dcterms:modified xsi:type="dcterms:W3CDTF">2015-03-15T17:01:06Z</dcterms:modified>
</cp:coreProperties>
</file>