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71" r:id="rId3"/>
  </p:sldMasterIdLst>
  <p:notesMasterIdLst>
    <p:notesMasterId r:id="rId7"/>
  </p:notesMasterIdLst>
  <p:sldIdLst>
    <p:sldId id="256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663EB-FBEE-416C-B3A9-8BFF1DB1E8F2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E7AAA-C2D1-482C-8930-8F893E282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2468E-C603-472F-B387-15A8259DFBF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324600"/>
            <a:ext cx="9140826" cy="533400"/>
            <a:chOff x="-1" y="6324600"/>
            <a:chExt cx="12188826" cy="533400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6" name="Picture 5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5400" b="0" i="1" u="none" strike="noStrike" kern="1200" cap="none" spc="-150" normalizeH="0" baseline="0" noProof="0" dirty="0">
                <a:ln w="11430"/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4"/>
          <p:cNvGrpSpPr/>
          <p:nvPr userDrawn="1"/>
        </p:nvGrpSpPr>
        <p:grpSpPr>
          <a:xfrm>
            <a:off x="0" y="6324600"/>
            <a:ext cx="9140826" cy="533400"/>
            <a:chOff x="-1" y="6324600"/>
            <a:chExt cx="12188826" cy="533400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8" name="Picture 7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0368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400657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53785" indent="-28838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27618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16002" indent="-28044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400657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61722" indent="-30293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27618" indent="-26589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16002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991314"/>
          </a:xfrm>
        </p:spPr>
        <p:txBody>
          <a:bodyPr/>
          <a:lstStyle>
            <a:lvl1pPr marL="281770" indent="-281770">
              <a:defRPr sz="2300"/>
            </a:lvl1pPr>
            <a:lvl2pPr marL="562218" indent="-26589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813562" indent="-24340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50354" indent="-22885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279210" indent="-20636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991314"/>
          </a:xfrm>
        </p:spPr>
        <p:txBody>
          <a:bodyPr/>
          <a:lstStyle>
            <a:lvl1pPr marL="296321" indent="-296321">
              <a:defRPr sz="2300"/>
            </a:lvl1pPr>
            <a:lvl2pPr marL="570155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821499" indent="-24473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50354" indent="-23679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279210" indent="-220919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>
    <p:strips dir="rd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lang="en-US" sz="32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8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 spd="slow">
    <p:strips dir="rd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5213350" cy="1447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Heb.12:28</a:t>
            </a:r>
            <a:endParaRPr lang="en-US" sz="60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1347"/>
            <a:ext cx="7878762" cy="76805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/>
              </a:rPr>
              <a:t>“Therefore let us be grateful for receiving a kingdom that cannot be shaken, and thus let us offer to God acceptable worship, with reverence and awe” 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ESV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  <a:p>
            <a:pPr algn="ctr"/>
            <a:endParaRPr lang="en-US" b="1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8205"/>
            <a:ext cx="8610600" cy="1329595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Arial Narrow" pitchFamily="34" charset="0"/>
              </a:rPr>
              <a:t>“Therefore let us be grateful for receiving a kingdom that cannot be shaken, and thus let us offer to God acceptable worship, with reverence and </a:t>
            </a:r>
            <a:r>
              <a:rPr lang="en-US" sz="3200" b="1" dirty="0" smtClean="0">
                <a:solidFill>
                  <a:schemeClr val="bg1"/>
                </a:solidFill>
                <a:effectLst/>
                <a:latin typeface="Arial Narrow" pitchFamily="34" charset="0"/>
              </a:rPr>
              <a:t>awe”</a:t>
            </a:r>
            <a:endParaRPr lang="en-US" sz="3200" b="1" dirty="0">
              <a:latin typeface="Arial Narrow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0" y="1528798"/>
            <a:ext cx="9144000" cy="5253002"/>
          </a:xfrm>
        </p:spPr>
        <p:txBody>
          <a:bodyPr/>
          <a:lstStyle/>
          <a:p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“Therefore,” 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Conclusion Word, Vs.18-27</a:t>
            </a:r>
          </a:p>
          <a:p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“Let Us”  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Pointing the Way, Mt.23:3-4</a:t>
            </a:r>
          </a:p>
          <a:p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 Grateful”  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Lovely Grace, Col.3:15</a:t>
            </a:r>
          </a:p>
          <a:p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“Receiving a Kingdom”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Rule - Reign, Col.1:13</a:t>
            </a:r>
          </a:p>
          <a:p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“Cannot Be Shaken”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Dan.2:44</a:t>
            </a:r>
          </a:p>
          <a:p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“Let Us Offer”  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Heb.13:15, 1 Pet.2:5</a:t>
            </a:r>
          </a:p>
          <a:p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“Acceptable”  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Pleasing, Jn.4:23-24</a:t>
            </a:r>
          </a:p>
          <a:p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“Worship”   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Matt.4:10,  Tied with Serving</a:t>
            </a:r>
          </a:p>
          <a:p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“Reverence and Awe”  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Ecc.12:13, Ac.10:35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4800600"/>
          </a:xfrm>
        </p:spPr>
        <p:txBody>
          <a:bodyPr>
            <a:noAutofit/>
          </a:bodyPr>
          <a:lstStyle/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Hear the Gospel of Christ, 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Acts 18:8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Believe in Jesus Christ,  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Rom.5:1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Repent and Turn to God, 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Luke 24:47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Confess Jesus Before Men, 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Acts 8:37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Be Baptized for the Remission of Sins, </a:t>
            </a:r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Ac.2:38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</a:endParaRPr>
          </a:p>
          <a:p>
            <a:pPr marL="609600" indent="-609600" eaLnBrk="1" hangingPunct="1">
              <a:buClrTx/>
              <a:buFontTx/>
              <a:buNone/>
            </a:pP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</a:rPr>
              <a:t>        ---------------------------------</a:t>
            </a:r>
          </a:p>
          <a:p>
            <a:pPr marL="609600" indent="-609600" eaLnBrk="1" hangingPunct="1">
              <a:buClrTx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Be Thou Faithful Unto Death, 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 Rev.2:10</a:t>
            </a:r>
            <a:endParaRPr lang="en-US" b="1" dirty="0" smtClean="0">
              <a:solidFill>
                <a:schemeClr val="bg1">
                  <a:lumMod val="85000"/>
                  <a:lumOff val="15000"/>
                </a:schemeClr>
              </a:solidFill>
              <a:effectLst/>
            </a:endParaRPr>
          </a:p>
          <a:p>
            <a:pPr marL="609600" indent="-609600" eaLnBrk="1" hangingPunct="1">
              <a:buClrTx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If Err From The Faith: Repent &amp; Pray God  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Ac.8:22</a:t>
            </a:r>
            <a:endParaRPr lang="en-US" b="1" dirty="0" smtClean="0">
              <a:solidFill>
                <a:schemeClr val="bg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63152" y="381000"/>
            <a:ext cx="8629328" cy="1022648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The </a:t>
            </a:r>
            <a:r>
              <a:rPr lang="en-US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Steps </a:t>
            </a:r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of Salvation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 advAuto="8000"/>
      <p:bldP spid="30724" grpId="0" animBg="1"/>
    </p:bldLst>
  </p:timing>
</p:sld>
</file>

<file path=ppt/theme/theme1.xml><?xml version="1.0" encoding="utf-8"?>
<a:theme xmlns:a="http://schemas.openxmlformats.org/drawingml/2006/main" name="1_Feathered_Lime_Green 4X3 Template Sego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err="1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2E2A0B-9A21-4D7E-9519-37655056FB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1_Feathered_Lime_Green 4X3 Template Segoe</Template>
  <TotalTime>1772</TotalTime>
  <Words>200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1_Feathered_Lime_Green 4X3 Template Segoe</vt:lpstr>
      <vt:lpstr>White with Courier font for code slides</vt:lpstr>
      <vt:lpstr>Heb.12:28</vt:lpstr>
      <vt:lpstr>“Therefore let us be grateful for receiving a kingdom that cannot be shaken, and thus let us offer to God acceptable worship, with reverence and awe”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Owner</dc:creator>
  <cp:keywords/>
  <cp:lastModifiedBy>Danny McKibben</cp:lastModifiedBy>
  <cp:revision>1</cp:revision>
  <dcterms:created xsi:type="dcterms:W3CDTF">2015-02-27T19:48:56Z</dcterms:created>
  <dcterms:modified xsi:type="dcterms:W3CDTF">2015-03-03T20:55:33Z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TC102867349990</vt:lpwstr>
  </property>
</Properties>
</file>