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9"/>
  </p:notesMasterIdLst>
  <p:sldIdLst>
    <p:sldId id="256" r:id="rId2"/>
    <p:sldId id="258" r:id="rId3"/>
    <p:sldId id="265" r:id="rId4"/>
    <p:sldId id="266" r:id="rId5"/>
    <p:sldId id="267" r:id="rId6"/>
    <p:sldId id="268" r:id="rId7"/>
    <p:sldId id="261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7" autoAdjust="0"/>
    <p:restoredTop sz="94647" autoAdjust="0"/>
  </p:normalViewPr>
  <p:slideViewPr>
    <p:cSldViewPr>
      <p:cViewPr varScale="1">
        <p:scale>
          <a:sx n="80" d="100"/>
          <a:sy n="80" d="100"/>
        </p:scale>
        <p:origin x="-1027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11EA84D-EF8A-4631-BE4A-1A07C8A4F3C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E9B267-D208-4DF0-80E2-4FC780AB08B7}" type="slidenum">
              <a:rPr lang="en-US"/>
              <a:pPr/>
              <a:t>1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8C655D-A66F-4B34-AD66-E47C474C1A1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A643589-0E9F-49CD-92D5-E1FC41E9BAE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6392" name="Rectangle 8" descr="Gold bar"/>
          <p:cNvSpPr>
            <a:spLocks noChangeArrowheads="1"/>
          </p:cNvSpPr>
          <p:nvPr/>
        </p:nvSpPr>
        <p:spPr bwMode="auto">
          <a:xfrm>
            <a:off x="228600" y="2889250"/>
            <a:ext cx="2870200" cy="2016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Rectangle 9" descr="Orange bar"/>
          <p:cNvSpPr>
            <a:spLocks noChangeArrowheads="1"/>
          </p:cNvSpPr>
          <p:nvPr/>
        </p:nvSpPr>
        <p:spPr bwMode="auto">
          <a:xfrm>
            <a:off x="3098800" y="2889250"/>
            <a:ext cx="2870200" cy="2016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Rectangle 10" descr="Slate bar"/>
          <p:cNvSpPr>
            <a:spLocks noChangeArrowheads="1"/>
          </p:cNvSpPr>
          <p:nvPr/>
        </p:nvSpPr>
        <p:spPr bwMode="auto">
          <a:xfrm>
            <a:off x="5969000" y="2889250"/>
            <a:ext cx="2870200" cy="2016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D1E68-BBE5-4001-902E-840D8D8E29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6D2FE-7F7F-45CD-99C7-037D5A34B2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E4E1DEF-75C4-4CBD-984F-826E56EFD9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B739364-9605-4716-95F9-EA52031075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ABB4B-5023-46AE-8662-EEB21CACCC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4EADA4-5E72-4167-983C-6D307C2EC3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D8BE75-7051-4053-9C3B-2A0B3C9177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9DA49E-F93D-4A4F-A92D-44D722BC10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405BD5-A862-427D-BEB5-F6ADA3CA81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430203-8649-45A4-95A2-8DA17F9613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3C7F3-A171-4B59-BCA9-8A45E627DC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6C070-C9F1-4E9C-9C74-159F72352E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04F3BB34-6B26-4878-BBA1-FEC640D6BBB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367" name="Rectangle 7" descr="Gold bar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369" name="Rectangle 9" descr="Orange bar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  <p:sp>
        <p:nvSpPr>
          <p:cNvPr id="15370" name="Rectangle 10" descr="Slate bar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transition spd="slow">
    <p:strips dir="rd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28600"/>
            <a:ext cx="8686800" cy="762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Am The Good Shepherd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337050"/>
            <a:ext cx="6400800" cy="107315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John 10:1-18</a:t>
            </a:r>
          </a:p>
        </p:txBody>
      </p:sp>
      <p:pic>
        <p:nvPicPr>
          <p:cNvPr id="2053" name="Picture 5" descr="http://i47.tinypic.com/2nhlts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7400" y="1066800"/>
            <a:ext cx="4343400" cy="2895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1"/>
            <a:ext cx="6248400" cy="762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Figure Used Frequently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676400"/>
            <a:ext cx="4648200" cy="3657600"/>
          </a:xfrm>
        </p:spPr>
        <p:txBody>
          <a:bodyPr/>
          <a:lstStyle/>
          <a:p>
            <a:pPr>
              <a:buSzPct val="89000"/>
            </a:pPr>
            <a:r>
              <a:rPr lang="en-US" sz="3200" dirty="0" smtClean="0"/>
              <a:t> John 10:1-18</a:t>
            </a:r>
          </a:p>
          <a:p>
            <a:pPr>
              <a:buSzPct val="89000"/>
            </a:pPr>
            <a:r>
              <a:rPr lang="en-US" sz="3200" dirty="0" smtClean="0"/>
              <a:t> Ps.23:1-6</a:t>
            </a:r>
          </a:p>
          <a:p>
            <a:pPr>
              <a:buSzPct val="89000"/>
            </a:pPr>
            <a:r>
              <a:rPr lang="en-US" sz="3200" dirty="0" smtClean="0"/>
              <a:t> Ezk.34:23-24</a:t>
            </a:r>
          </a:p>
          <a:p>
            <a:pPr>
              <a:buSzPct val="89000"/>
            </a:pPr>
            <a:r>
              <a:rPr lang="en-US" sz="3200" dirty="0" smtClean="0"/>
              <a:t> Ezk.37:22-24</a:t>
            </a:r>
          </a:p>
          <a:p>
            <a:pPr>
              <a:buSzPct val="89000"/>
            </a:pPr>
            <a:r>
              <a:rPr lang="en-US" sz="3200" dirty="0" smtClean="0"/>
              <a:t> Heb.13:20-21</a:t>
            </a:r>
          </a:p>
          <a:p>
            <a:pPr>
              <a:buSzPct val="89000"/>
            </a:pPr>
            <a:r>
              <a:rPr lang="en-US" sz="3200" dirty="0" smtClean="0"/>
              <a:t> 1 Peter 2:25</a:t>
            </a:r>
          </a:p>
          <a:p>
            <a:pPr>
              <a:buSzPct val="89000"/>
            </a:pPr>
            <a:r>
              <a:rPr lang="en-US" sz="3200" dirty="0" smtClean="0"/>
              <a:t> 1 Peter 5:4</a:t>
            </a:r>
          </a:p>
          <a:p>
            <a:pPr>
              <a:buSzPct val="89000"/>
            </a:pPr>
            <a:endParaRPr lang="en-US" sz="3200" dirty="0"/>
          </a:p>
        </p:txBody>
      </p:sp>
      <p:pic>
        <p:nvPicPr>
          <p:cNvPr id="18437" name="Picture 5" descr="http://i47.tinypic.com/2nhlts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0"/>
            <a:ext cx="2514600" cy="1676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81001"/>
            <a:ext cx="5257800" cy="762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Be One Fold 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676400"/>
            <a:ext cx="4648200" cy="3657600"/>
          </a:xfrm>
        </p:spPr>
        <p:txBody>
          <a:bodyPr/>
          <a:lstStyle/>
          <a:p>
            <a:pPr>
              <a:buSzPct val="89000"/>
            </a:pPr>
            <a:r>
              <a:rPr lang="en-US" sz="3200" dirty="0" smtClean="0"/>
              <a:t> John 10:16</a:t>
            </a:r>
          </a:p>
          <a:p>
            <a:pPr>
              <a:buSzPct val="89000"/>
            </a:pPr>
            <a:r>
              <a:rPr lang="en-US" sz="3200" dirty="0" smtClean="0"/>
              <a:t> Ezk.37:22</a:t>
            </a:r>
          </a:p>
          <a:p>
            <a:pPr>
              <a:buSzPct val="89000"/>
            </a:pPr>
            <a:r>
              <a:rPr lang="en-US" sz="3200" dirty="0" smtClean="0"/>
              <a:t> Eph.4:4</a:t>
            </a:r>
          </a:p>
          <a:p>
            <a:pPr>
              <a:buSzPct val="89000"/>
            </a:pPr>
            <a:r>
              <a:rPr lang="en-US" sz="3200" dirty="0" smtClean="0"/>
              <a:t> Eph.2:11-18</a:t>
            </a:r>
          </a:p>
          <a:p>
            <a:pPr>
              <a:buSzPct val="89000"/>
            </a:pPr>
            <a:r>
              <a:rPr lang="en-US" sz="3200" dirty="0" smtClean="0"/>
              <a:t> Eph.3:6</a:t>
            </a:r>
          </a:p>
        </p:txBody>
      </p:sp>
      <p:pic>
        <p:nvPicPr>
          <p:cNvPr id="18437" name="Picture 5" descr="http://i47.tinypic.com/2nhlts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0"/>
            <a:ext cx="2514600" cy="1676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1"/>
            <a:ext cx="6477000" cy="762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1"/>
                </a:solidFill>
              </a:rPr>
              <a:t>The Shepherd Leads the Sheep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467600" cy="4648200"/>
          </a:xfrm>
        </p:spPr>
        <p:txBody>
          <a:bodyPr/>
          <a:lstStyle/>
          <a:p>
            <a:pPr>
              <a:buSzPct val="89000"/>
            </a:pPr>
            <a:r>
              <a:rPr lang="en-US" sz="3200" dirty="0" smtClean="0"/>
              <a:t> John 10:3-4</a:t>
            </a:r>
          </a:p>
          <a:p>
            <a:pPr>
              <a:buSzPct val="89000"/>
            </a:pPr>
            <a:r>
              <a:rPr lang="en-US" sz="3200" dirty="0" smtClean="0"/>
              <a:t> Ps.23:2-3</a:t>
            </a:r>
          </a:p>
          <a:p>
            <a:pPr>
              <a:buSzPct val="89000"/>
            </a:pPr>
            <a:r>
              <a:rPr lang="en-US" sz="3200" dirty="0" smtClean="0"/>
              <a:t> Ps.119:105, Guided By His Word</a:t>
            </a:r>
          </a:p>
          <a:p>
            <a:pPr>
              <a:buSzPct val="89000"/>
            </a:pPr>
            <a:r>
              <a:rPr lang="en-US" sz="3200" dirty="0" smtClean="0"/>
              <a:t> Willing, Rev.7:3</a:t>
            </a:r>
          </a:p>
          <a:p>
            <a:pPr>
              <a:buSzPct val="89000"/>
            </a:pPr>
            <a:r>
              <a:rPr lang="en-US" sz="3200" dirty="0" smtClean="0"/>
              <a:t> Ps.110:3</a:t>
            </a:r>
          </a:p>
          <a:p>
            <a:pPr>
              <a:buSzPct val="89000"/>
            </a:pPr>
            <a:r>
              <a:rPr lang="en-US" sz="3200" dirty="0"/>
              <a:t> </a:t>
            </a:r>
            <a:r>
              <a:rPr lang="en-US" sz="3200" dirty="0" smtClean="0"/>
              <a:t>Not Drive Sheep</a:t>
            </a:r>
          </a:p>
          <a:p>
            <a:pPr>
              <a:buSzPct val="89000"/>
            </a:pPr>
            <a:r>
              <a:rPr lang="en-US" sz="3200" dirty="0" smtClean="0"/>
              <a:t> Sheep Know His Voice, Jn.10:3-5,27</a:t>
            </a:r>
          </a:p>
          <a:p>
            <a:pPr>
              <a:buSzPct val="89000"/>
            </a:pPr>
            <a:r>
              <a:rPr lang="en-US" sz="3200" dirty="0" smtClean="0"/>
              <a:t> Sheep Follow Him Jn.10:4, 27 </a:t>
            </a:r>
          </a:p>
        </p:txBody>
      </p:sp>
      <p:pic>
        <p:nvPicPr>
          <p:cNvPr id="18437" name="Picture 5" descr="http://i47.tinypic.com/2nhlts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0"/>
            <a:ext cx="2514600" cy="1676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1"/>
            <a:ext cx="6477000" cy="762000"/>
          </a:xfrm>
        </p:spPr>
        <p:txBody>
          <a:bodyPr/>
          <a:lstStyle/>
          <a:p>
            <a:r>
              <a:rPr lang="en-US" sz="3600" b="1" dirty="0" smtClean="0">
                <a:solidFill>
                  <a:schemeClr val="accent1"/>
                </a:solidFill>
              </a:rPr>
              <a:t>The Shepherd Feeds the Sheep</a:t>
            </a:r>
            <a:endParaRPr lang="en-US" sz="3600" b="1" dirty="0">
              <a:solidFill>
                <a:schemeClr val="accent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676400"/>
            <a:ext cx="4648200" cy="3657600"/>
          </a:xfrm>
        </p:spPr>
        <p:txBody>
          <a:bodyPr/>
          <a:lstStyle/>
          <a:p>
            <a:pPr>
              <a:buSzPct val="89000"/>
            </a:pPr>
            <a:r>
              <a:rPr lang="en-US" sz="3600" dirty="0" smtClean="0"/>
              <a:t> John 10:9</a:t>
            </a:r>
          </a:p>
          <a:p>
            <a:pPr>
              <a:buSzPct val="89000"/>
            </a:pPr>
            <a:r>
              <a:rPr lang="en-US" sz="3600" dirty="0" smtClean="0"/>
              <a:t> Ps.23:2</a:t>
            </a:r>
          </a:p>
          <a:p>
            <a:pPr>
              <a:buSzPct val="89000"/>
            </a:pPr>
            <a:r>
              <a:rPr lang="en-US" sz="3600" dirty="0" smtClean="0"/>
              <a:t> Ezk.34:23</a:t>
            </a:r>
          </a:p>
          <a:p>
            <a:pPr>
              <a:buSzPct val="89000"/>
            </a:pPr>
            <a:r>
              <a:rPr lang="en-US" sz="3600" dirty="0" smtClean="0"/>
              <a:t> Matt.5:6</a:t>
            </a:r>
          </a:p>
          <a:p>
            <a:pPr>
              <a:buSzPct val="89000"/>
            </a:pPr>
            <a:r>
              <a:rPr lang="en-US" sz="3600" dirty="0"/>
              <a:t> </a:t>
            </a:r>
            <a:r>
              <a:rPr lang="en-US" sz="3600" dirty="0" smtClean="0"/>
              <a:t>1 Pet.2:2</a:t>
            </a:r>
          </a:p>
        </p:txBody>
      </p:sp>
      <p:pic>
        <p:nvPicPr>
          <p:cNvPr id="18437" name="Picture 5" descr="http://i47.tinypic.com/2nhlts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0"/>
            <a:ext cx="2514600" cy="1676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6477000" cy="762000"/>
          </a:xfrm>
        </p:spPr>
        <p:txBody>
          <a:bodyPr/>
          <a:lstStyle/>
          <a:p>
            <a:r>
              <a:rPr lang="en-US" sz="3400" b="1" dirty="0" smtClean="0">
                <a:solidFill>
                  <a:schemeClr val="accent1"/>
                </a:solidFill>
              </a:rPr>
              <a:t>The Shepherd Protects the Sheep</a:t>
            </a:r>
            <a:endParaRPr lang="en-US" sz="3400" b="1" dirty="0">
              <a:solidFill>
                <a:schemeClr val="accent1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28800"/>
            <a:ext cx="7543800" cy="4648200"/>
          </a:xfrm>
        </p:spPr>
        <p:txBody>
          <a:bodyPr/>
          <a:lstStyle/>
          <a:p>
            <a:pPr>
              <a:buSzPct val="89000"/>
            </a:pPr>
            <a:r>
              <a:rPr lang="en-US" sz="3200" dirty="0" smtClean="0"/>
              <a:t> John 10:11-13</a:t>
            </a:r>
          </a:p>
          <a:p>
            <a:pPr>
              <a:buSzPct val="89000"/>
            </a:pPr>
            <a:r>
              <a:rPr lang="en-US" sz="3200" dirty="0" smtClean="0"/>
              <a:t> Risk Life, Not a Hireling</a:t>
            </a:r>
          </a:p>
          <a:p>
            <a:pPr>
              <a:buSzPct val="89000"/>
            </a:pPr>
            <a:r>
              <a:rPr lang="en-US" sz="3200" dirty="0"/>
              <a:t> </a:t>
            </a:r>
            <a:r>
              <a:rPr lang="en-US" sz="3200" dirty="0" smtClean="0"/>
              <a:t>Rod of Comfort, Ps.23:4</a:t>
            </a:r>
          </a:p>
          <a:p>
            <a:pPr>
              <a:buSzPct val="89000"/>
            </a:pPr>
            <a:r>
              <a:rPr lang="en-US" sz="3200" dirty="0" smtClean="0"/>
              <a:t> Jn.10:28-29, Secure in His Hands</a:t>
            </a:r>
          </a:p>
          <a:p>
            <a:pPr>
              <a:buSzPct val="89000"/>
            </a:pPr>
            <a:r>
              <a:rPr lang="en-US" sz="3200" dirty="0" smtClean="0"/>
              <a:t> Dies For The Sheep, Jn.10:17-18</a:t>
            </a:r>
          </a:p>
          <a:p>
            <a:pPr>
              <a:buSzPct val="89000"/>
            </a:pPr>
            <a:r>
              <a:rPr lang="en-US" sz="3200" dirty="0" smtClean="0"/>
              <a:t> Unfathomable Love!  Eph.3:14-21</a:t>
            </a:r>
          </a:p>
        </p:txBody>
      </p:sp>
      <p:pic>
        <p:nvPicPr>
          <p:cNvPr id="18437" name="Picture 5" descr="http://i47.tinypic.com/2nhlts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0"/>
            <a:ext cx="2514600" cy="1676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/>
      <p:bldP spid="1843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12725"/>
            <a:ext cx="8991600" cy="930275"/>
          </a:xfrm>
        </p:spPr>
        <p:txBody>
          <a:bodyPr/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  <a:latin typeface="Arial Rounded MT Bold" pitchFamily="34" charset="0"/>
              </a:rPr>
              <a:t>The Shepherd Died For You</a:t>
            </a:r>
            <a:endParaRPr lang="en-US" sz="4800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763000" cy="5181600"/>
          </a:xfrm>
        </p:spPr>
        <p:txBody>
          <a:bodyPr>
            <a:normAutofit/>
          </a:bodyPr>
          <a:lstStyle/>
          <a:p>
            <a:pPr marL="609600" indent="-609600">
              <a:buClrTx/>
              <a:buSzPct val="98000"/>
              <a:buFont typeface="Wingdings" pitchFamily="2" charset="2"/>
              <a:buAutoNum type="arabicPeriod"/>
            </a:pPr>
            <a:r>
              <a:rPr lang="en-US" sz="3200" b="1" dirty="0">
                <a:solidFill>
                  <a:schemeClr val="accent2"/>
                </a:solidFill>
              </a:rPr>
              <a:t>Hear the </a:t>
            </a:r>
            <a:r>
              <a:rPr lang="en-US" sz="3200" b="1" dirty="0" smtClean="0">
                <a:solidFill>
                  <a:schemeClr val="accent2"/>
                </a:solidFill>
              </a:rPr>
              <a:t>Gospel </a:t>
            </a:r>
            <a:r>
              <a:rPr lang="en-US" sz="3200" b="1" dirty="0">
                <a:solidFill>
                  <a:schemeClr val="accent2"/>
                </a:solidFill>
              </a:rPr>
              <a:t>of Christ,  </a:t>
            </a:r>
            <a:r>
              <a:rPr lang="en-US" sz="2400" b="1" dirty="0">
                <a:solidFill>
                  <a:schemeClr val="accent2"/>
                </a:solidFill>
              </a:rPr>
              <a:t>Acts </a:t>
            </a:r>
            <a:r>
              <a:rPr lang="en-US" sz="2400" b="1" dirty="0" smtClean="0">
                <a:solidFill>
                  <a:schemeClr val="accent2"/>
                </a:solidFill>
              </a:rPr>
              <a:t>18:8</a:t>
            </a:r>
            <a:endParaRPr lang="en-US" sz="1600" b="1" dirty="0">
              <a:solidFill>
                <a:schemeClr val="accent2"/>
              </a:solidFill>
            </a:endParaRPr>
          </a:p>
          <a:p>
            <a:pPr marL="609600" indent="-609600">
              <a:buClrTx/>
              <a:buSzPct val="98000"/>
              <a:buFont typeface="Wingdings" pitchFamily="2" charset="2"/>
              <a:buAutoNum type="arabicPeriod"/>
            </a:pPr>
            <a:r>
              <a:rPr lang="en-US" sz="3200" b="1" dirty="0">
                <a:solidFill>
                  <a:schemeClr val="accent2"/>
                </a:solidFill>
              </a:rPr>
              <a:t>Believe in Jesus Christ,   </a:t>
            </a:r>
            <a:r>
              <a:rPr lang="en-US" sz="2400" b="1" dirty="0">
                <a:solidFill>
                  <a:schemeClr val="accent2"/>
                </a:solidFill>
              </a:rPr>
              <a:t>Acts 16:31</a:t>
            </a:r>
            <a:endParaRPr lang="en-US" sz="900" b="1" dirty="0">
              <a:solidFill>
                <a:schemeClr val="accent2"/>
              </a:solidFill>
            </a:endParaRPr>
          </a:p>
          <a:p>
            <a:pPr marL="609600" indent="-609600">
              <a:buClrTx/>
              <a:buSzPct val="98000"/>
              <a:buFont typeface="Wingdings" pitchFamily="2" charset="2"/>
              <a:buAutoNum type="arabicPeriod"/>
            </a:pPr>
            <a:r>
              <a:rPr lang="en-US" sz="3200" b="1" dirty="0">
                <a:solidFill>
                  <a:schemeClr val="accent2"/>
                </a:solidFill>
              </a:rPr>
              <a:t>Repent and Turn to God</a:t>
            </a:r>
            <a:r>
              <a:rPr lang="en-US" sz="2400" b="1" dirty="0">
                <a:solidFill>
                  <a:schemeClr val="accent2"/>
                </a:solidFill>
              </a:rPr>
              <a:t>,  Acts 17:30</a:t>
            </a:r>
          </a:p>
          <a:p>
            <a:pPr marL="609600" indent="-609600">
              <a:buClrTx/>
              <a:buSzPct val="98000"/>
              <a:buFont typeface="Wingdings" pitchFamily="2" charset="2"/>
              <a:buAutoNum type="arabicPeriod"/>
            </a:pPr>
            <a:r>
              <a:rPr lang="en-US" sz="3200" b="1" dirty="0">
                <a:solidFill>
                  <a:schemeClr val="accent2"/>
                </a:solidFill>
              </a:rPr>
              <a:t>Confess Jesus Before Men</a:t>
            </a:r>
            <a:r>
              <a:rPr lang="en-US" sz="2400" b="1" dirty="0">
                <a:solidFill>
                  <a:schemeClr val="accent2"/>
                </a:solidFill>
              </a:rPr>
              <a:t>,  Acts 8:37</a:t>
            </a:r>
          </a:p>
          <a:p>
            <a:pPr marL="609600" indent="-609600">
              <a:buClrTx/>
              <a:buSzPct val="98000"/>
              <a:buFont typeface="Wingdings" pitchFamily="2" charset="2"/>
              <a:buAutoNum type="arabicPeriod"/>
            </a:pPr>
            <a:r>
              <a:rPr lang="en-US" sz="3200" b="1" dirty="0">
                <a:solidFill>
                  <a:schemeClr val="accent2"/>
                </a:solidFill>
              </a:rPr>
              <a:t>Be Baptized For Forgiveness</a:t>
            </a:r>
            <a:r>
              <a:rPr lang="en-US" sz="2400" b="1" dirty="0">
                <a:solidFill>
                  <a:schemeClr val="accent2"/>
                </a:solidFill>
              </a:rPr>
              <a:t>,  Acts 2:38</a:t>
            </a:r>
          </a:p>
          <a:p>
            <a:pPr marL="609600" indent="-609600">
              <a:buClrTx/>
              <a:buSzPct val="98000"/>
              <a:buFont typeface="Wingdings" pitchFamily="2" charset="2"/>
              <a:buNone/>
            </a:pPr>
            <a:r>
              <a:rPr lang="en-US" sz="2400" b="1" dirty="0">
                <a:solidFill>
                  <a:schemeClr val="accent2"/>
                </a:solidFill>
              </a:rPr>
              <a:t>     </a:t>
            </a:r>
            <a:r>
              <a:rPr lang="en-US" sz="2400" b="1" dirty="0" smtClean="0">
                <a:solidFill>
                  <a:schemeClr val="accent2"/>
                </a:solidFill>
              </a:rPr>
              <a:t>  ---------------------------------</a:t>
            </a:r>
            <a:endParaRPr lang="en-US" sz="2400" b="1" dirty="0">
              <a:solidFill>
                <a:schemeClr val="accent2"/>
              </a:solidFill>
            </a:endParaRPr>
          </a:p>
          <a:p>
            <a:pPr marL="609600" indent="-609600">
              <a:buClrTx/>
              <a:buSzPct val="98000"/>
              <a:buFont typeface="Wingdings" pitchFamily="2" charset="2"/>
              <a:buChar char="Ø"/>
            </a:pP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Cleave Unto The Lord, 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Acts 11:23</a:t>
            </a:r>
            <a:endParaRPr lang="en-US" sz="32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609600" indent="-609600">
              <a:buClrTx/>
              <a:buSzPct val="98000"/>
              <a:buFont typeface="Wingdings" pitchFamily="2" charset="2"/>
              <a:buChar char="Ø"/>
            </a:pP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If Err From The Truth: Repent &amp; Pray God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 Acts 8:22</a:t>
            </a: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  <p:bldP spid="7171" grpId="0" build="p" autoUpdateAnimBg="0" advAuto="10000"/>
    </p:bldLst>
  </p:timing>
</p:sld>
</file>

<file path=ppt/theme/theme1.xml><?xml version="1.0" encoding="utf-8"?>
<a:theme xmlns:a="http://schemas.openxmlformats.org/drawingml/2006/main" name="Presentation">
  <a:themeElements>
    <a:clrScheme name="Level 9">
      <a:dk1>
        <a:srgbClr val="000000"/>
      </a:dk1>
      <a:lt1>
        <a:srgbClr val="FFFFFF"/>
      </a:lt1>
      <a:dk2>
        <a:srgbClr val="666699"/>
      </a:dk2>
      <a:lt2>
        <a:srgbClr val="FFCC00"/>
      </a:lt2>
      <a:accent1>
        <a:srgbClr val="FF9900"/>
      </a:accent1>
      <a:accent2>
        <a:srgbClr val="FF99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8A00"/>
      </a:accent6>
      <a:hlink>
        <a:srgbClr val="666699"/>
      </a:hlink>
      <a:folHlink>
        <a:srgbClr val="999966"/>
      </a:folHlink>
    </a:clrScheme>
    <a:fontScheme name="Lev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</Template>
  <TotalTime>1540</TotalTime>
  <Words>206</Words>
  <Application>Microsoft Office PowerPoint</Application>
  <PresentationFormat>On-screen Show (4:3)</PresentationFormat>
  <Paragraphs>49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Presentation</vt:lpstr>
      <vt:lpstr>I Am The Good Shepherd</vt:lpstr>
      <vt:lpstr>Figure Used Frequently </vt:lpstr>
      <vt:lpstr>Be One Fold </vt:lpstr>
      <vt:lpstr>The Shepherd Leads the Sheep</vt:lpstr>
      <vt:lpstr>The Shepherd Feeds the Sheep</vt:lpstr>
      <vt:lpstr>The Shepherd Protects the Sheep</vt:lpstr>
      <vt:lpstr>The Shepherd Died For You</vt:lpstr>
    </vt:vector>
  </TitlesOfParts>
  <Manager/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The Good Shepherd</dc:title>
  <dc:subject/>
  <dc:creator>Owner</dc:creator>
  <cp:keywords/>
  <dc:description/>
  <cp:lastModifiedBy>Danny McKibben</cp:lastModifiedBy>
  <cp:revision>29</cp:revision>
  <dcterms:created xsi:type="dcterms:W3CDTF">2015-03-20T20:36:11Z</dcterms:created>
  <dcterms:modified xsi:type="dcterms:W3CDTF">2015-03-27T19:46:30Z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TC060874521033</vt:lpwstr>
  </property>
</Properties>
</file>