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5" r:id="rId6"/>
    <p:sldId id="261" r:id="rId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6D961F3-B7B4-4860-B1AF-88D47EF714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A02AD-EED4-4C03-910D-190107F23121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1"/>
            <a:ext cx="8382000" cy="1295399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12–18 Inches of Snow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2053" name="Picture 5" descr="http://upload.wikimedia.org/wikipedia/commons/thumb/7/77/The_Weather_Channel_logo_2005-present.svg/154px-The_Weather_Channel_logo_2005-presen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1" y="76200"/>
            <a:ext cx="2362199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5235714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Heb.10:32-39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4398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Not Above Freezing Until Saturday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438"/>
            <a:ext cx="8458200" cy="715962"/>
          </a:xfrm>
        </p:spPr>
        <p:txBody>
          <a:bodyPr/>
          <a:lstStyle/>
          <a:p>
            <a:r>
              <a:rPr lang="en-US" sz="35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“For You Have Need of Endurance”</a:t>
            </a:r>
            <a:endParaRPr lang="en-US" sz="3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4983163"/>
          </a:xfrm>
        </p:spPr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Cheerful (or hopeful) endurance, constancy: - enduring, patience, patient continuance (waiting). </a:t>
            </a:r>
          </a:p>
          <a:p>
            <a:r>
              <a:rPr lang="en-US" dirty="0" smtClean="0"/>
              <a:t>To stay under; abide under; 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emaining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trial.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NT the characteristic of a man who is not swerved from his deliberate purpose and his loyalty to faith and piety by even the greatest trials and sufferings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438"/>
            <a:ext cx="8382000" cy="715962"/>
          </a:xfrm>
        </p:spPr>
        <p:txBody>
          <a:bodyPr/>
          <a:lstStyle/>
          <a:p>
            <a:r>
              <a:rPr lang="en-US" sz="35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“For You Have Need of Endurance”</a:t>
            </a:r>
            <a:endParaRPr lang="en-US" sz="3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059363"/>
          </a:xfrm>
        </p:spPr>
        <p:txBody>
          <a:bodyPr/>
          <a:lstStyle/>
          <a:p>
            <a:r>
              <a:rPr lang="en-US" b="1" dirty="0" smtClean="0"/>
              <a:t>Several Texts Exhorts Us To Endurance</a:t>
            </a:r>
          </a:p>
          <a:p>
            <a:r>
              <a:rPr lang="en-US" b="1" dirty="0" smtClean="0"/>
              <a:t>Heb.10:32-39</a:t>
            </a:r>
          </a:p>
          <a:p>
            <a:r>
              <a:rPr lang="en-US" b="1" dirty="0" smtClean="0"/>
              <a:t>Heb.12:1-3</a:t>
            </a:r>
          </a:p>
          <a:p>
            <a:r>
              <a:rPr lang="en-US" b="1" dirty="0" smtClean="0"/>
              <a:t>Mark 13:5-13</a:t>
            </a:r>
          </a:p>
          <a:p>
            <a:r>
              <a:rPr lang="en-US" b="1" dirty="0" smtClean="0"/>
              <a:t>2 Thess.1:4-9</a:t>
            </a:r>
          </a:p>
          <a:p>
            <a:r>
              <a:rPr lang="en-US" b="1" dirty="0" smtClean="0"/>
              <a:t>2 Tim.2:3</a:t>
            </a:r>
          </a:p>
          <a:p>
            <a:r>
              <a:rPr lang="en-US" b="1" dirty="0" smtClean="0"/>
              <a:t>James 5:7-11</a:t>
            </a:r>
          </a:p>
          <a:p>
            <a:r>
              <a:rPr lang="en-US" b="1" dirty="0" smtClean="0"/>
              <a:t>1 Peter 2:17-24</a:t>
            </a:r>
            <a:endParaRPr lang="en-US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g0.etsystatic.com/011/0/7844935/il_fullxfull.463330996_t0x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80010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152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Some Things Can’t Change In Life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08038"/>
          </a:xfrm>
        </p:spPr>
        <p:txBody>
          <a:bodyPr/>
          <a:lstStyle/>
          <a:p>
            <a:pPr algn="r"/>
            <a:r>
              <a:rPr lang="en-US" sz="35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“For You Have Need of Endurance”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135563"/>
          </a:xfrm>
        </p:spPr>
        <p:txBody>
          <a:bodyPr/>
          <a:lstStyle/>
          <a:p>
            <a:r>
              <a:rPr lang="en-US" sz="3400" b="1" dirty="0" smtClean="0"/>
              <a:t>Some Things Can’t Change In Life</a:t>
            </a:r>
          </a:p>
          <a:p>
            <a:r>
              <a:rPr lang="en-US" sz="3400" b="1" dirty="0" smtClean="0"/>
              <a:t>Hunker Down, Grin and Bear</a:t>
            </a:r>
          </a:p>
          <a:p>
            <a:r>
              <a:rPr lang="en-US" sz="3400" b="1" dirty="0" smtClean="0"/>
              <a:t>Trials Will Not last Forever,     </a:t>
            </a:r>
            <a:r>
              <a:rPr lang="en-US" sz="3300" b="1" dirty="0" smtClean="0">
                <a:solidFill>
                  <a:schemeClr val="bg1"/>
                </a:solidFill>
              </a:rPr>
              <a:t>Acts 7:54-8:4; Acts 9:1-2; Acts 9:31</a:t>
            </a:r>
          </a:p>
          <a:p>
            <a:r>
              <a:rPr lang="en-US" sz="3400" b="1" dirty="0" smtClean="0"/>
              <a:t>Appreciate More the Better Days</a:t>
            </a:r>
          </a:p>
          <a:p>
            <a:r>
              <a:rPr lang="en-US" sz="3400" b="1" dirty="0" smtClean="0"/>
              <a:t>Draw Closer to God, Seek His Word</a:t>
            </a:r>
          </a:p>
          <a:p>
            <a:r>
              <a:rPr lang="en-US" sz="3400" b="1" dirty="0" smtClean="0"/>
              <a:t>Look For the Final Rest in Heaven, </a:t>
            </a:r>
            <a:r>
              <a:rPr lang="en-US" sz="3400" b="1" dirty="0" smtClean="0">
                <a:solidFill>
                  <a:schemeClr val="bg1"/>
                </a:solidFill>
              </a:rPr>
              <a:t>Heb.4:9-11;  Rev.14:13</a:t>
            </a:r>
          </a:p>
          <a:p>
            <a:endParaRPr lang="en-US" sz="34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054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Hear the Gospel of Christ,  Acts 18:8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Believe in Jesus Christ   Rom.5:1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Repent and Turn to God,  Luke 24:47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Confess Jesus Before Men,  Acts 8:37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Be Baptized for the Remission of Sins, Ac.2:38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---------------------------------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Be Thou Faithful Unto Death,  Rev.2:10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130</TotalTime>
  <Words>235</Words>
  <Application>Microsoft Office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Snowflakes design template</vt:lpstr>
      <vt:lpstr>12–18 Inches of Snow</vt:lpstr>
      <vt:lpstr>“For You Have Need of Endurance”</vt:lpstr>
      <vt:lpstr>“For You Have Need of Endurance”</vt:lpstr>
      <vt:lpstr>Slide 4</vt:lpstr>
      <vt:lpstr>“For You Have Need of Endurance”</vt:lpstr>
      <vt:lpstr>Slide 6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12–18 Inches of Snow</dc:title>
  <dc:subject/>
  <dc:creator>Owner</dc:creator>
  <cp:keywords/>
  <dc:description/>
  <cp:lastModifiedBy>Danny McKibben</cp:lastModifiedBy>
  <cp:revision>18</cp:revision>
  <dcterms:created xsi:type="dcterms:W3CDTF">2015-02-15T19:45:55Z</dcterms:created>
  <dcterms:modified xsi:type="dcterms:W3CDTF">2015-02-16T00:17:06Z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TC100775751033</vt:lpwstr>
  </property>
</Properties>
</file>