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ED95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1C1B6-C65C-4E17-A593-A394F94E629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BA861-1E3E-459B-8872-CFD9E14C8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9F8225-7AD3-43BA-8E1D-AD9121014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9AC8-9D07-4BA3-A9EE-75818AC69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16680-C783-4980-86A2-09E8036BD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1651-BC35-41EF-A926-3A64A1E2A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3386-A5E6-4922-96C6-C720FB032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85DEA-98DA-4151-B389-98C1064B4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E5F6-5FAE-40F5-A8F8-0E1BC2729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C28DC-0808-4533-889A-9B2479D17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993EE-9676-424F-A7A8-BA241CAB0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CD360-8C79-4820-8DB1-29756B2F7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139C-947E-4618-958E-F6903044D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8CCAD9-C094-4783-9414-148CCE80EC9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>
    <p:split orient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14400" y="1295400"/>
            <a:ext cx="8001000" cy="2057400"/>
          </a:xfrm>
        </p:spPr>
        <p:txBody>
          <a:bodyPr/>
          <a:lstStyle/>
          <a:p>
            <a:pPr algn="ctr"/>
            <a:r>
              <a:rPr lang="en-US" sz="3200" dirty="0" smtClean="0"/>
              <a:t>“Wake </a:t>
            </a:r>
            <a:r>
              <a:rPr lang="en-US" sz="3200" dirty="0"/>
              <a:t>up from your drunken stupor, as is right, and do not go on sinning. For some have no knowledge of God. I say this to your shame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pPr algn="ctr"/>
            <a:r>
              <a:rPr lang="en-US" sz="4000" dirty="0" smtClean="0"/>
              <a:t>1 Cor.15:34 ESV</a:t>
            </a:r>
            <a:endParaRPr lang="en-US" sz="40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762000"/>
          </a:xfrm>
        </p:spPr>
        <p:txBody>
          <a:bodyPr/>
          <a:lstStyle/>
          <a:p>
            <a:pPr algn="ctr"/>
            <a:r>
              <a:rPr lang="en-US" sz="3200" dirty="0" smtClean="0"/>
              <a:t>“Wake Up From Your Drunken Stupor”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144000" cy="5181600"/>
          </a:xfrm>
        </p:spPr>
        <p:txBody>
          <a:bodyPr/>
          <a:lstStyle/>
          <a:p>
            <a:r>
              <a:rPr lang="en-US" sz="3400" dirty="0" smtClean="0">
                <a:solidFill>
                  <a:srgbClr val="FFFF00"/>
                </a:solidFill>
              </a:rPr>
              <a:t>How We Are Enticed Into Intoxication?</a:t>
            </a:r>
          </a:p>
          <a:p>
            <a:r>
              <a:rPr lang="en-US" sz="3400" dirty="0" smtClean="0"/>
              <a:t>Jam.1:13-15, Take the “Bait”</a:t>
            </a:r>
          </a:p>
          <a:p>
            <a:r>
              <a:rPr lang="en-US" sz="3400" dirty="0" smtClean="0"/>
              <a:t>Sometimes A Lack of Knowledge, 1 Cor.15:34</a:t>
            </a:r>
          </a:p>
          <a:p>
            <a:r>
              <a:rPr lang="en-US" sz="3400" dirty="0" smtClean="0"/>
              <a:t>Sometimes Pleasures Entice, Heb.11:25</a:t>
            </a:r>
          </a:p>
          <a:p>
            <a:r>
              <a:rPr lang="en-US" sz="3400" dirty="0" smtClean="0"/>
              <a:t>Sometimes We are “Bored” 1 Sam.11</a:t>
            </a:r>
          </a:p>
          <a:p>
            <a:r>
              <a:rPr lang="en-US" sz="3400" dirty="0" smtClean="0"/>
              <a:t>Sometimes Influence of Others, 1 Cor.15:33</a:t>
            </a:r>
          </a:p>
          <a:p>
            <a:r>
              <a:rPr lang="en-US" sz="3400" dirty="0" smtClean="0"/>
              <a:t>Sometimes by False Teaching, 1 Cor.15</a:t>
            </a:r>
          </a:p>
          <a:p>
            <a:endParaRPr lang="en-US" sz="3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914400"/>
          </a:xfrm>
        </p:spPr>
        <p:txBody>
          <a:bodyPr/>
          <a:lstStyle/>
          <a:p>
            <a:pPr algn="ctr"/>
            <a:r>
              <a:rPr lang="en-US" sz="3600" dirty="0" smtClean="0"/>
              <a:t>Ways We Are In A Drunken Stupor?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4343400" cy="4191000"/>
          </a:xfrm>
        </p:spPr>
        <p:txBody>
          <a:bodyPr/>
          <a:lstStyle/>
          <a:p>
            <a:r>
              <a:rPr lang="en-US" sz="3400" dirty="0" smtClean="0"/>
              <a:t>Luke 21:34-36</a:t>
            </a:r>
          </a:p>
          <a:p>
            <a:r>
              <a:rPr lang="en-US" sz="3400" dirty="0" smtClean="0"/>
              <a:t>Booze, Alcohol</a:t>
            </a:r>
          </a:p>
          <a:p>
            <a:r>
              <a:rPr lang="en-US" sz="3400" dirty="0" err="1" smtClean="0"/>
              <a:t>Lukewarmness</a:t>
            </a:r>
            <a:endParaRPr lang="en-US" sz="3400" dirty="0" smtClean="0"/>
          </a:p>
          <a:p>
            <a:r>
              <a:rPr lang="en-US" sz="3400" dirty="0" smtClean="0"/>
              <a:t>Worldliness</a:t>
            </a:r>
          </a:p>
          <a:p>
            <a:r>
              <a:rPr lang="en-US" sz="3400" dirty="0" smtClean="0"/>
              <a:t>Possessions</a:t>
            </a:r>
          </a:p>
          <a:p>
            <a:r>
              <a:rPr lang="en-US" sz="3400" dirty="0" smtClean="0"/>
              <a:t>Immodesty</a:t>
            </a:r>
          </a:p>
          <a:p>
            <a:endParaRPr lang="en-US" sz="3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05000"/>
            <a:ext cx="4000500" cy="4114800"/>
          </a:xfrm>
        </p:spPr>
        <p:txBody>
          <a:bodyPr/>
          <a:lstStyle/>
          <a:p>
            <a:r>
              <a:rPr lang="en-US" sz="3600" dirty="0" smtClean="0"/>
              <a:t>Weekending</a:t>
            </a:r>
          </a:p>
          <a:p>
            <a:r>
              <a:rPr lang="en-US" sz="3600" dirty="0" smtClean="0"/>
              <a:t>False Doctrine</a:t>
            </a:r>
          </a:p>
          <a:p>
            <a:r>
              <a:rPr lang="en-US" sz="3600" dirty="0" smtClean="0"/>
              <a:t>Immorality</a:t>
            </a:r>
          </a:p>
          <a:p>
            <a:r>
              <a:rPr lang="en-US" sz="3600" dirty="0" smtClean="0"/>
              <a:t>Life - Choking </a:t>
            </a:r>
          </a:p>
          <a:p>
            <a:r>
              <a:rPr lang="en-US" sz="3600" dirty="0" smtClean="0"/>
              <a:t>Cares of Life</a:t>
            </a:r>
          </a:p>
          <a:p>
            <a:r>
              <a:rPr lang="en-US" sz="3600" dirty="0" smtClean="0"/>
              <a:t>Sluggish</a:t>
            </a:r>
            <a:endParaRPr lang="en-US" sz="3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31925"/>
          </a:xfrm>
        </p:spPr>
        <p:txBody>
          <a:bodyPr/>
          <a:lstStyle/>
          <a:p>
            <a:pPr algn="ctr"/>
            <a:r>
              <a:rPr lang="en-US" sz="3200" dirty="0" smtClean="0"/>
              <a:t>Consequences of a Drunken Stupor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981200"/>
            <a:ext cx="4000500" cy="4114800"/>
          </a:xfrm>
        </p:spPr>
        <p:txBody>
          <a:bodyPr/>
          <a:lstStyle/>
          <a:p>
            <a:r>
              <a:rPr lang="en-US" sz="3600" u="sng" dirty="0" smtClean="0"/>
              <a:t>To Ourselves</a:t>
            </a:r>
          </a:p>
          <a:p>
            <a:r>
              <a:rPr lang="en-US" sz="3200" dirty="0" smtClean="0"/>
              <a:t>Self Deceived</a:t>
            </a:r>
          </a:p>
          <a:p>
            <a:r>
              <a:rPr lang="en-US" sz="3200" dirty="0" smtClean="0"/>
              <a:t>Kill Our Influence</a:t>
            </a:r>
          </a:p>
          <a:p>
            <a:r>
              <a:rPr lang="en-US" sz="3200" dirty="0" smtClean="0"/>
              <a:t>Dead In Sin</a:t>
            </a:r>
          </a:p>
          <a:p>
            <a:r>
              <a:rPr lang="en-US" sz="3200" dirty="0" smtClean="0"/>
              <a:t>Eccl.10:1</a:t>
            </a:r>
          </a:p>
          <a:p>
            <a:r>
              <a:rPr lang="en-US" sz="3200" dirty="0" smtClean="0"/>
              <a:t>Day of Judgment</a:t>
            </a:r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81200"/>
            <a:ext cx="3695700" cy="4114800"/>
          </a:xfrm>
        </p:spPr>
        <p:txBody>
          <a:bodyPr/>
          <a:lstStyle/>
          <a:p>
            <a:r>
              <a:rPr lang="en-US" sz="3600" u="sng" dirty="0" smtClean="0"/>
              <a:t>To Others</a:t>
            </a:r>
          </a:p>
          <a:p>
            <a:r>
              <a:rPr lang="en-US" sz="3200" dirty="0" smtClean="0"/>
              <a:t>Heb.12:15</a:t>
            </a:r>
          </a:p>
          <a:p>
            <a:r>
              <a:rPr lang="en-US" sz="3200" dirty="0" smtClean="0"/>
              <a:t>Evil Influence</a:t>
            </a:r>
          </a:p>
          <a:p>
            <a:r>
              <a:rPr lang="en-US" sz="3200" dirty="0" smtClean="0"/>
              <a:t>Piercing Tongue</a:t>
            </a:r>
          </a:p>
          <a:p>
            <a:r>
              <a:rPr lang="en-US" sz="3200" dirty="0" smtClean="0"/>
              <a:t>Discouragement</a:t>
            </a:r>
          </a:p>
          <a:p>
            <a:r>
              <a:rPr lang="en-US" sz="3200" dirty="0" smtClean="0"/>
              <a:t>Stumbling Block </a:t>
            </a:r>
          </a:p>
          <a:p>
            <a:endParaRPr lang="en-US" sz="3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431925"/>
          </a:xfrm>
        </p:spPr>
        <p:txBody>
          <a:bodyPr/>
          <a:lstStyle/>
          <a:p>
            <a:r>
              <a:rPr lang="en-US" sz="4000" dirty="0" smtClean="0"/>
              <a:t>The Cure For A Drunken Stupor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Wake Up, Sober Up, Sin Not</a:t>
            </a:r>
          </a:p>
          <a:p>
            <a:r>
              <a:rPr lang="en-US" sz="3600" dirty="0" smtClean="0"/>
              <a:t>Admit the Problem</a:t>
            </a:r>
          </a:p>
          <a:p>
            <a:r>
              <a:rPr lang="en-US" sz="3600" dirty="0" smtClean="0"/>
              <a:t>Come to Our Senses, Lk.15:17</a:t>
            </a:r>
          </a:p>
          <a:p>
            <a:r>
              <a:rPr lang="en-US" sz="3600" dirty="0" smtClean="0"/>
              <a:t>Humble Ourselves, Jam.4:7-10</a:t>
            </a:r>
          </a:p>
          <a:p>
            <a:r>
              <a:rPr lang="en-US" sz="3600" dirty="0" smtClean="0"/>
              <a:t>Godly Sorrow, 2 Cor.7:7-11</a:t>
            </a:r>
          </a:p>
          <a:p>
            <a:r>
              <a:rPr lang="en-US" sz="3600" dirty="0" smtClean="0"/>
              <a:t>Repentance, 2 Cor.7:10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 If We Sober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114800"/>
          </a:xfrm>
        </p:spPr>
        <p:txBody>
          <a:bodyPr/>
          <a:lstStyle/>
          <a:p>
            <a:r>
              <a:rPr lang="en-US" sz="4000" dirty="0" smtClean="0"/>
              <a:t>Forgiveness, 2 Cor.7:10</a:t>
            </a:r>
          </a:p>
          <a:p>
            <a:r>
              <a:rPr lang="en-US" sz="4000" dirty="0" smtClean="0"/>
              <a:t>Fellowship With God, 1 Jn.1:7ff</a:t>
            </a:r>
          </a:p>
          <a:p>
            <a:r>
              <a:rPr lang="en-US" sz="4000" dirty="0" smtClean="0"/>
              <a:t>Joy Comes, Luke 15:10, 22-24</a:t>
            </a:r>
          </a:p>
          <a:p>
            <a:r>
              <a:rPr lang="en-US" sz="4000" dirty="0" smtClean="0"/>
              <a:t>Hope Glows Bright, Lk.21:36</a:t>
            </a:r>
          </a:p>
          <a:p>
            <a:r>
              <a:rPr lang="en-US" sz="4000" dirty="0" smtClean="0"/>
              <a:t>Eternal Life, Jn.12:25</a:t>
            </a:r>
            <a:endParaRPr lang="en-US" sz="40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029200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Hear the Gospel of Christ,  Acts 18:8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Believe in Jesus Christ   Rom.5:1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Repent and Turn to God,  Luke 24:47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Confess Jesus Before Men,  Acts 8:37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Be Baptized for the Remission of Sins, Ac.2:38</a:t>
            </a:r>
          </a:p>
          <a:p>
            <a:pPr marL="609600" indent="-609600" eaLnBrk="1" hangingPunct="1">
              <a:buFontTx/>
              <a:buNone/>
            </a:pPr>
            <a:r>
              <a:rPr lang="en-US" sz="3100" dirty="0" smtClean="0">
                <a:solidFill>
                  <a:schemeClr val="tx1"/>
                </a:solidFill>
              </a:rPr>
              <a:t>        ---------------------------------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 Thou Faithful Unto Death,  Rev.2:10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066800" y="228600"/>
            <a:ext cx="7772400" cy="914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Shimmer design template">
  <a:themeElements>
    <a:clrScheme name="Office Theme 4">
      <a:dk1>
        <a:srgbClr val="55863C"/>
      </a:dk1>
      <a:lt1>
        <a:srgbClr val="FFFFFF"/>
      </a:lt1>
      <a:dk2>
        <a:srgbClr val="375F2F"/>
      </a:dk2>
      <a:lt2>
        <a:srgbClr val="D1EFB3"/>
      </a:lt2>
      <a:accent1>
        <a:srgbClr val="00CC66"/>
      </a:accent1>
      <a:accent2>
        <a:srgbClr val="8EAC66"/>
      </a:accent2>
      <a:accent3>
        <a:srgbClr val="AEB6AD"/>
      </a:accent3>
      <a:accent4>
        <a:srgbClr val="DADADA"/>
      </a:accent4>
      <a:accent5>
        <a:srgbClr val="AAE2B8"/>
      </a:accent5>
      <a:accent6>
        <a:srgbClr val="809B5C"/>
      </a:accent6>
      <a:hlink>
        <a:srgbClr val="B4EF7F"/>
      </a:hlink>
      <a:folHlink>
        <a:srgbClr val="F8F6AC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 design template</Template>
  <TotalTime>714</TotalTime>
  <Words>281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Shimmer design template</vt:lpstr>
      <vt:lpstr>“Wake up from your drunken stupor, as is right, and do not go on sinning. For some have no knowledge of God. I say this to your shame.”</vt:lpstr>
      <vt:lpstr>“Wake Up From Your Drunken Stupor”</vt:lpstr>
      <vt:lpstr>Ways We Are In A Drunken Stupor?</vt:lpstr>
      <vt:lpstr>Consequences of a Drunken Stupor</vt:lpstr>
      <vt:lpstr>The Cure For A Drunken Stupor</vt:lpstr>
      <vt:lpstr>Promises If We Sober Up</vt:lpstr>
      <vt:lpstr>Slide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37</cp:revision>
  <cp:lastPrinted>1601-01-01T00:00:00Z</cp:lastPrinted>
  <dcterms:created xsi:type="dcterms:W3CDTF">2015-03-13T19:44:02Z</dcterms:created>
  <dcterms:modified xsi:type="dcterms:W3CDTF">2015-03-15T17:01:46Z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TC102037921033</vt:lpwstr>
  </property>
</Properties>
</file>