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7" r:id="rId3"/>
    <p:sldId id="263" r:id="rId4"/>
    <p:sldId id="264" r:id="rId5"/>
    <p:sldId id="266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75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51" autoAdjust="0"/>
  </p:normalViewPr>
  <p:slideViewPr>
    <p:cSldViewPr snapToGrid="0">
      <p:cViewPr>
        <p:scale>
          <a:sx n="60" d="100"/>
          <a:sy n="60" d="100"/>
        </p:scale>
        <p:origin x="-1598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6176DD-14C2-4322-837E-218D249E98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0BD9F-6F09-460A-A500-370E14507B78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0BD9F-6F09-460A-A500-370E14507B78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0BD9F-6F09-460A-A500-370E14507B78}" type="slidenum">
              <a:rPr lang="en-US"/>
              <a:pPr/>
              <a:t>4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0BD9F-6F09-460A-A500-370E14507B78}" type="slidenum">
              <a:rPr lang="en-US"/>
              <a:pPr/>
              <a:t>5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6BBEDB1E-E142-4542-9145-406CA7AC5B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1F6A-6A84-447A-A982-36C0A11B5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52AD-76F4-4B90-9462-841D0361A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90DD-7598-4C37-B135-E2C3D2A89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734E-DDF0-4BC0-B3C3-E1C89A7C5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5CC4-1840-4486-A767-F2E1D3029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B710-7A2B-49C0-B9BB-22C8B72E0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EDA-92D5-4B3E-A4E9-847F4EA01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3EC-04CE-4FCE-8974-B9B7397A4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C114-61DD-48AB-ADFF-795132B0C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1E5-E346-403C-A627-CFB8302A1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3F6880A2-3CAF-4088-BD02-BB6490883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716"/>
            <a:ext cx="9133598" cy="5098963"/>
          </a:xfrm>
          <a:prstGeom prst="rect">
            <a:avLst/>
          </a:prstGeom>
        </p:spPr>
      </p:pic>
      <p:pic>
        <p:nvPicPr>
          <p:cNvPr id="3" name="Picture 3" descr="j04004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1" y="45638"/>
            <a:ext cx="3643952" cy="5464030"/>
          </a:xfrm>
          <a:prstGeom prst="rect">
            <a:avLst/>
          </a:prstGeom>
          <a:noFill/>
        </p:spPr>
      </p:pic>
      <p:pic>
        <p:nvPicPr>
          <p:cNvPr id="18434" name="Picture 2" descr="Picture of the Fuego Volcano erupting, Guatema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5061" y="945919"/>
            <a:ext cx="5888940" cy="44137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73864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A0075"/>
                </a:solidFill>
              </a:rPr>
              <a:t>Lightning, Tornados, Fire, Chemical Spills, Flood, Snow &amp; Cold</a:t>
            </a:r>
            <a:endParaRPr lang="en-US" sz="2400" dirty="0">
              <a:solidFill>
                <a:srgbClr val="EA0075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2166" y="0"/>
            <a:ext cx="3641834" cy="121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4596" y="126110"/>
            <a:ext cx="5502166" cy="8828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 Aware of What?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9184" y="1387366"/>
            <a:ext cx="8749863" cy="5470634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SzPct val="93000"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The Day of the Lord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,  </a:t>
            </a:r>
            <a:r>
              <a:rPr lang="en-US" sz="4000" dirty="0" smtClean="0">
                <a:solidFill>
                  <a:schemeClr val="tx2"/>
                </a:solidFill>
              </a:rPr>
              <a:t>1 Thess.5:1-6;  2Pet.3:9-11</a:t>
            </a:r>
          </a:p>
          <a:p>
            <a:pPr>
              <a:buClrTx/>
              <a:buSzPct val="93000"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The Second Coming of Christ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4000" dirty="0" smtClean="0">
                <a:solidFill>
                  <a:schemeClr val="tx2"/>
                </a:solidFill>
              </a:rPr>
              <a:t>Jn.14:3, Heb.9:28</a:t>
            </a:r>
          </a:p>
          <a:p>
            <a:pPr>
              <a:buClrTx/>
              <a:buSzPct val="93000"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The Resurrection of the Dead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4000" dirty="0" smtClean="0">
                <a:solidFill>
                  <a:schemeClr val="tx2"/>
                </a:solidFill>
              </a:rPr>
              <a:t>Jn.5:28-29, Acts 24:15 </a:t>
            </a:r>
          </a:p>
          <a:p>
            <a:pPr>
              <a:buClrTx/>
              <a:buSzPct val="93000"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The Day of Judgment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4000" dirty="0" smtClean="0">
                <a:solidFill>
                  <a:schemeClr val="tx2"/>
                </a:solidFill>
              </a:rPr>
              <a:t>Matt.11:21-24, Acts 17:31, Acts 24:25</a:t>
            </a:r>
          </a:p>
          <a:p>
            <a:pPr>
              <a:buClrTx/>
              <a:buSzPct val="93000"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The Wrath to Come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4000" dirty="0" smtClean="0">
                <a:solidFill>
                  <a:schemeClr val="tx2"/>
                </a:solidFill>
              </a:rPr>
              <a:t>1 Thess.1:9-10, Rom.2:5-6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2166" y="0"/>
            <a:ext cx="3641834" cy="121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830" y="126110"/>
            <a:ext cx="5659818" cy="88286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When Will it Happen?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9184" y="1387366"/>
            <a:ext cx="8954816" cy="4934606"/>
          </a:xfrm>
        </p:spPr>
        <p:txBody>
          <a:bodyPr>
            <a:normAutofit/>
          </a:bodyPr>
          <a:lstStyle/>
          <a:p>
            <a:pPr>
              <a:buClrTx/>
              <a:buSzPct val="93000"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Don’t Know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4000" dirty="0" smtClean="0">
                <a:solidFill>
                  <a:schemeClr val="tx2"/>
                </a:solidFill>
              </a:rPr>
              <a:t>1Thess.5:1-3; 2 Pet.3:9-11, Matt.24:36</a:t>
            </a:r>
          </a:p>
          <a:p>
            <a:pPr>
              <a:buClrTx/>
              <a:buSzPct val="93000"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Be Aware at All Times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4000" dirty="0" smtClean="0">
                <a:solidFill>
                  <a:schemeClr val="tx2"/>
                </a:solidFill>
              </a:rPr>
              <a:t>Matt.25:1-13, Matt.24:42-44</a:t>
            </a:r>
          </a:p>
          <a:p>
            <a:pPr>
              <a:buClrTx/>
              <a:buSzPct val="93000"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My Life Can End Today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4000" dirty="0" smtClean="0">
                <a:solidFill>
                  <a:schemeClr val="tx2"/>
                </a:solidFill>
              </a:rPr>
              <a:t>Jam.4:13-14, 1 Sam.20:3</a:t>
            </a:r>
          </a:p>
          <a:p>
            <a:pPr>
              <a:buClrTx/>
              <a:buSzPct val="93000"/>
            </a:pPr>
            <a:endParaRPr lang="en-US" sz="4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2166" y="0"/>
            <a:ext cx="3641834" cy="121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4596" y="126110"/>
            <a:ext cx="5502166" cy="8828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 Will Affect Us All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9184" y="1387366"/>
            <a:ext cx="8954816" cy="5470634"/>
          </a:xfrm>
        </p:spPr>
        <p:txBody>
          <a:bodyPr>
            <a:normAutofit/>
          </a:bodyPr>
          <a:lstStyle/>
          <a:p>
            <a:pPr>
              <a:buClrTx/>
              <a:buSzPct val="93000"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Good and Bad Alike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4000" dirty="0" smtClean="0">
                <a:solidFill>
                  <a:schemeClr val="tx2"/>
                </a:solidFill>
              </a:rPr>
              <a:t>2 Cor.5:10, Matt.25:31-34, 41, 46</a:t>
            </a:r>
          </a:p>
          <a:p>
            <a:pPr>
              <a:buClrTx/>
              <a:buSzPct val="93000"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The Resurrection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4000" dirty="0" smtClean="0">
                <a:solidFill>
                  <a:schemeClr val="tx2"/>
                </a:solidFill>
              </a:rPr>
              <a:t>Jn.5:28-29, Acts 24:15</a:t>
            </a:r>
            <a:endParaRPr lang="en-US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Tx/>
              <a:buSzPct val="93000"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Some Will Be Translated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4000" dirty="0" smtClean="0">
                <a:solidFill>
                  <a:schemeClr val="tx2"/>
                </a:solidFill>
              </a:rPr>
              <a:t>1 Cor.15:51-54, 1 Thess.4:13-17</a:t>
            </a:r>
          </a:p>
          <a:p>
            <a:pPr>
              <a:buClrTx/>
              <a:buSzPct val="93000"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No Exemptions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4000" dirty="0" smtClean="0">
                <a:solidFill>
                  <a:schemeClr val="tx2"/>
                </a:solidFill>
              </a:rPr>
              <a:t>Rom.14:10-12</a:t>
            </a:r>
          </a:p>
          <a:p>
            <a:pPr>
              <a:buClrTx/>
              <a:buSzPct val="93000"/>
              <a:buNone/>
            </a:pPr>
            <a:endParaRPr lang="en-US" sz="4000" dirty="0" smtClean="0">
              <a:solidFill>
                <a:schemeClr val="tx2"/>
              </a:solidFill>
            </a:endParaRPr>
          </a:p>
          <a:p>
            <a:pPr>
              <a:buClrTx/>
              <a:buSzPct val="93000"/>
            </a:pPr>
            <a:endParaRPr lang="en-US" sz="4000" dirty="0" smtClean="0">
              <a:solidFill>
                <a:schemeClr val="tx2"/>
              </a:solidFill>
            </a:endParaRPr>
          </a:p>
          <a:p>
            <a:pPr>
              <a:buClrTx/>
              <a:buSzPct val="93000"/>
            </a:pPr>
            <a:endParaRPr lang="en-US" sz="4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2166" y="0"/>
            <a:ext cx="3641834" cy="121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6322" y="315302"/>
            <a:ext cx="3610301" cy="10405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 How To Prepare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9183" y="1418898"/>
            <a:ext cx="8655272" cy="5470634"/>
          </a:xfrm>
        </p:spPr>
        <p:txBody>
          <a:bodyPr>
            <a:normAutofit/>
          </a:bodyPr>
          <a:lstStyle/>
          <a:p>
            <a:pPr>
              <a:buClrTx/>
              <a:buSzPct val="93000"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Jesus is The Savior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4000" dirty="0" smtClean="0">
                <a:solidFill>
                  <a:schemeClr val="tx2"/>
                </a:solidFill>
              </a:rPr>
              <a:t>Luke 2:11, Tit.2:11-13</a:t>
            </a:r>
          </a:p>
          <a:p>
            <a:pPr>
              <a:buClrTx/>
              <a:buSzPct val="93000"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Obey The Gospel of Christ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4000" dirty="0" smtClean="0">
                <a:solidFill>
                  <a:schemeClr val="tx2"/>
                </a:solidFill>
              </a:rPr>
              <a:t>Heb.5:8-9, Acts 6:7</a:t>
            </a:r>
            <a:endParaRPr lang="en-US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Tx/>
              <a:buSzPct val="93000"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Live Godly, Righteously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4000" dirty="0" smtClean="0">
                <a:solidFill>
                  <a:schemeClr val="tx2"/>
                </a:solidFill>
              </a:rPr>
              <a:t>Tit.2:11-12,  Rom.2:7</a:t>
            </a:r>
          </a:p>
          <a:p>
            <a:pPr>
              <a:buClrTx/>
              <a:buSzPct val="93000"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Be Faithful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4000" dirty="0" smtClean="0">
                <a:solidFill>
                  <a:schemeClr val="tx2"/>
                </a:solidFill>
              </a:rPr>
              <a:t>Rev.2:10</a:t>
            </a:r>
          </a:p>
          <a:p>
            <a:pPr>
              <a:buClrTx/>
              <a:buSzPct val="93000"/>
              <a:buNone/>
            </a:pPr>
            <a:endParaRPr lang="en-US" sz="4000" dirty="0" smtClean="0">
              <a:solidFill>
                <a:schemeClr val="tx2"/>
              </a:solidFill>
            </a:endParaRPr>
          </a:p>
          <a:p>
            <a:pPr>
              <a:buClrTx/>
              <a:buSzPct val="93000"/>
            </a:pPr>
            <a:endParaRPr lang="en-US" sz="4000" dirty="0" smtClean="0">
              <a:solidFill>
                <a:schemeClr val="tx2"/>
              </a:solidFill>
            </a:endParaRPr>
          </a:p>
          <a:p>
            <a:pPr>
              <a:buClrTx/>
              <a:buSzPct val="93000"/>
            </a:pPr>
            <a:endParaRPr lang="en-US" sz="4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2248" y="1119351"/>
            <a:ext cx="8891752" cy="4729655"/>
          </a:xfrm>
        </p:spPr>
        <p:txBody>
          <a:bodyPr>
            <a:normAutofit/>
          </a:bodyPr>
          <a:lstStyle/>
          <a:p>
            <a:pPr marL="609600" indent="-609600" eaLnBrk="1" hangingPunct="1">
              <a:buClrTx/>
              <a:buSzPct val="98000"/>
              <a:buFont typeface="Wingdings" pitchFamily="2" charset="2"/>
              <a:buAutoNum type="arabicPeriod"/>
            </a:pPr>
            <a:r>
              <a:rPr lang="en-US" sz="3200" b="1" dirty="0" smtClean="0">
                <a:solidFill>
                  <a:srgbClr val="D60093"/>
                </a:solidFill>
              </a:rPr>
              <a:t>Hear the Gospel of Christ,  </a:t>
            </a:r>
            <a:r>
              <a:rPr lang="en-US" b="1" dirty="0" smtClean="0">
                <a:solidFill>
                  <a:schemeClr val="tx2"/>
                </a:solidFill>
              </a:rPr>
              <a:t>Rom.10:17</a:t>
            </a:r>
          </a:p>
          <a:p>
            <a:pPr marL="609600" indent="-609600" eaLnBrk="1" hangingPunct="1">
              <a:buClrTx/>
              <a:buSzPct val="98000"/>
              <a:buFont typeface="Wingdings" pitchFamily="2" charset="2"/>
              <a:buAutoNum type="arabicPeriod"/>
            </a:pPr>
            <a:r>
              <a:rPr lang="en-US" sz="3200" b="1" dirty="0" smtClean="0">
                <a:solidFill>
                  <a:srgbClr val="D60093"/>
                </a:solidFill>
              </a:rPr>
              <a:t>Believe in Jesus Christ   </a:t>
            </a:r>
            <a:r>
              <a:rPr lang="en-US" b="1" dirty="0" smtClean="0">
                <a:solidFill>
                  <a:schemeClr val="tx2"/>
                </a:solidFill>
              </a:rPr>
              <a:t>John 1:12</a:t>
            </a:r>
            <a:endParaRPr lang="en-US" sz="1600" b="1" dirty="0" smtClean="0">
              <a:solidFill>
                <a:schemeClr val="tx2"/>
              </a:solidFill>
            </a:endParaRPr>
          </a:p>
          <a:p>
            <a:pPr marL="609600" indent="-609600" eaLnBrk="1" hangingPunct="1">
              <a:buClrTx/>
              <a:buSzPct val="98000"/>
              <a:buFont typeface="Wingdings" pitchFamily="2" charset="2"/>
              <a:buAutoNum type="arabicPeriod"/>
            </a:pPr>
            <a:r>
              <a:rPr lang="en-US" sz="3200" b="1" dirty="0" smtClean="0">
                <a:solidFill>
                  <a:srgbClr val="D60093"/>
                </a:solidFill>
              </a:rPr>
              <a:t>Repent and Turn to God,  </a:t>
            </a:r>
            <a:r>
              <a:rPr lang="en-US" b="1" dirty="0" smtClean="0">
                <a:solidFill>
                  <a:schemeClr val="tx2"/>
                </a:solidFill>
              </a:rPr>
              <a:t>Acts 2:38</a:t>
            </a:r>
          </a:p>
          <a:p>
            <a:pPr marL="609600" indent="-609600" eaLnBrk="1" hangingPunct="1">
              <a:buClrTx/>
              <a:buSzPct val="98000"/>
              <a:buFont typeface="Wingdings" pitchFamily="2" charset="2"/>
              <a:buAutoNum type="arabicPeriod"/>
            </a:pPr>
            <a:r>
              <a:rPr lang="en-US" sz="3200" b="1" dirty="0" smtClean="0">
                <a:solidFill>
                  <a:srgbClr val="D60093"/>
                </a:solidFill>
              </a:rPr>
              <a:t>Confess Jesus Before Men,  </a:t>
            </a:r>
            <a:r>
              <a:rPr lang="en-US" b="1" dirty="0" smtClean="0">
                <a:solidFill>
                  <a:schemeClr val="tx2"/>
                </a:solidFill>
              </a:rPr>
              <a:t>Acts 8:37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marL="609600" indent="-609600" eaLnBrk="1" hangingPunct="1">
              <a:buClrTx/>
              <a:buSzPct val="98000"/>
              <a:buFont typeface="Wingdings" pitchFamily="2" charset="2"/>
              <a:buAutoNum type="arabicPeriod"/>
            </a:pPr>
            <a:r>
              <a:rPr lang="en-US" sz="3200" b="1" dirty="0" smtClean="0">
                <a:solidFill>
                  <a:srgbClr val="D60093"/>
                </a:solidFill>
              </a:rPr>
              <a:t>Be Baptized for Forgiveness, </a:t>
            </a:r>
            <a:r>
              <a:rPr lang="en-US" b="1" dirty="0" smtClean="0">
                <a:solidFill>
                  <a:schemeClr val="tx2"/>
                </a:solidFill>
              </a:rPr>
              <a:t>Ac.2:38</a:t>
            </a:r>
          </a:p>
          <a:p>
            <a:pPr marL="609600" indent="-609600" eaLnBrk="1" hangingPunct="1">
              <a:buClrTx/>
              <a:buSzPct val="98000"/>
              <a:buFontTx/>
              <a:buNone/>
            </a:pPr>
            <a:r>
              <a:rPr lang="en-US" b="1" dirty="0" smtClean="0">
                <a:solidFill>
                  <a:srgbClr val="D60093"/>
                </a:solidFill>
              </a:rPr>
              <a:t>         ---------------------</a:t>
            </a:r>
          </a:p>
          <a:p>
            <a:pPr marL="609600" indent="-609600" eaLnBrk="1" hangingPunct="1">
              <a:buClrTx/>
              <a:buSzPct val="98000"/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2"/>
                </a:solidFill>
              </a:rPr>
              <a:t>Be Thou Faithful Unto Death, 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rgbClr val="EA0075"/>
                </a:solidFill>
              </a:rPr>
              <a:t>Rev.2:10</a:t>
            </a:r>
          </a:p>
          <a:p>
            <a:pPr marL="609600" indent="-609600" eaLnBrk="1" hangingPunct="1">
              <a:buClrTx/>
              <a:buSzPct val="98000"/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2"/>
                </a:solidFill>
              </a:rPr>
              <a:t>If Err From The Faith: Repent and Pray God  </a:t>
            </a:r>
            <a:r>
              <a:rPr lang="en-US" b="1" dirty="0" smtClean="0">
                <a:solidFill>
                  <a:srgbClr val="EA0075"/>
                </a:solidFill>
              </a:rPr>
              <a:t>Acts 8:22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4950" y="170796"/>
            <a:ext cx="88917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/>
              <a:t>You Can Begin To Prepare Tonight</a:t>
            </a:r>
            <a:endParaRPr lang="en-US" sz="40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 advAuto="9000"/>
      <p:bldP spid="14340" grpId="0"/>
    </p:bldLst>
  </p:timing>
</p:sld>
</file>

<file path=ppt/theme/theme1.xml><?xml version="1.0" encoding="utf-8"?>
<a:theme xmlns:a="http://schemas.openxmlformats.org/drawingml/2006/main" name="Human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403</TotalTime>
  <Words>241</Words>
  <Application>Microsoft Office PowerPoint</Application>
  <PresentationFormat>On-screen Show (4:3)</PresentationFormat>
  <Paragraphs>36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Human</vt:lpstr>
      <vt:lpstr>Slide 1</vt:lpstr>
      <vt:lpstr>Be Aware of What?</vt:lpstr>
      <vt:lpstr>When Will it Happen?</vt:lpstr>
      <vt:lpstr>It Will Affect Us All</vt:lpstr>
      <vt:lpstr>Learn How To Prepare</vt:lpstr>
      <vt:lpstr>Slide 6</vt:lpstr>
    </vt:vector>
  </TitlesOfParts>
  <Manager/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Owner</dc:creator>
  <cp:keywords/>
  <dc:description/>
  <cp:lastModifiedBy>Danny McKibben</cp:lastModifiedBy>
  <cp:revision>57</cp:revision>
  <dcterms:created xsi:type="dcterms:W3CDTF">2015-04-12T13:27:50Z</dcterms:created>
  <dcterms:modified xsi:type="dcterms:W3CDTF">2015-04-17T21:40:22Z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TC011800001033</vt:lpwstr>
  </property>
</Properties>
</file>