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6"/>
  </p:notesMasterIdLst>
  <p:handoutMasterIdLst>
    <p:handoutMasterId r:id="rId7"/>
  </p:handoutMasterIdLst>
  <p:sldIdLst>
    <p:sldId id="257" r:id="rId3"/>
    <p:sldId id="258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478" y="-4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852F4B4A-E307-47E1-839B-29F1B8175CE0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D282FD4B-2110-4CA1-A54C-09B9C2E10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FD6FDD18-DE22-4C8A-AD4A-80E4D221ED62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DBA6C2E0-B7F0-4AB2-8A87-0FCC1A736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6C2E0-B7F0-4AB2-8A87-0FCC1A73642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C655D-A66F-4B34-AD66-E47C474C1A1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A51-C2E5-408A-8504-0C83EDDEDAF4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8CE7-68F5-41DF-B820-82E57A4254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A51-C2E5-408A-8504-0C83EDDEDAF4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8CE7-68F5-41DF-B820-82E57A4254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A51-C2E5-408A-8504-0C83EDDEDAF4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8CE7-68F5-41DF-B820-82E57A4254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A51-C2E5-408A-8504-0C83EDDEDAF4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8CE7-68F5-41DF-B820-82E57A4254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A51-C2E5-408A-8504-0C83EDDEDAF4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8CE7-68F5-41DF-B820-82E57A4254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A51-C2E5-408A-8504-0C83EDDEDAF4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8CE7-68F5-41DF-B820-82E57A4254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33400" y="3619500"/>
            <a:ext cx="7848600" cy="838200"/>
          </a:xfrm>
        </p:spPr>
        <p:txBody>
          <a:bodyPr anchor="b" anchorCtr="0">
            <a:noAutofit/>
          </a:bodyPr>
          <a:lstStyle>
            <a:lvl1pPr marL="0" indent="0" algn="l">
              <a:spcBef>
                <a:spcPts val="0"/>
              </a:spcBef>
              <a:buFontTx/>
              <a:buNone/>
              <a:defRPr sz="4800" kern="1200" cap="all" baseline="0">
                <a:solidFill>
                  <a:schemeClr val="tx1"/>
                </a:solidFill>
                <a:effectLst>
                  <a:outerShdw blurRad="94454" dist="50800" dir="2700000" algn="tl" rotWithShape="0">
                    <a:srgbClr val="000000">
                      <a:alpha val="36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990600" y="4343400"/>
            <a:ext cx="7391400" cy="914400"/>
          </a:xfrm>
        </p:spPr>
        <p:txBody>
          <a:bodyPr>
            <a:noAutofit/>
          </a:bodyPr>
          <a:lstStyle>
            <a:lvl1pPr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990600" y="1476375"/>
            <a:ext cx="5410200" cy="352425"/>
          </a:xfrm>
        </p:spPr>
        <p:txBody>
          <a:bodyPr anchor="b" anchorCtr="0"/>
          <a:lstStyle>
            <a:lvl1pPr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990600" y="5819777"/>
            <a:ext cx="7391400" cy="304799"/>
          </a:xfrm>
        </p:spPr>
        <p:txBody>
          <a:bodyPr>
            <a:noAutofit/>
          </a:bodyPr>
          <a:lstStyle>
            <a:lvl1pPr>
              <a:buFontTx/>
              <a:buNone/>
              <a:defRPr sz="12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Rectangle 1"/>
          <p:cNvSpPr>
            <a:spLocks noGrp="1"/>
          </p:cNvSpPr>
          <p:nvPr>
            <p:ph type="title"/>
          </p:nvPr>
        </p:nvSpPr>
        <p:spPr>
          <a:xfrm>
            <a:off x="990600" y="609599"/>
            <a:ext cx="8153400" cy="989013"/>
          </a:xfrm>
        </p:spPr>
        <p:txBody>
          <a:bodyPr anchor="ctr" anchorCtr="0">
            <a:normAutofit/>
          </a:bodyPr>
          <a:lstStyle>
            <a:lvl1pPr algn="l">
              <a:defRPr sz="4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47750" y="5808662"/>
            <a:ext cx="5334000" cy="1588"/>
          </a:xfrm>
          <a:prstGeom prst="line">
            <a:avLst/>
          </a:prstGeom>
          <a:noFill/>
          <a:ln w="6350" cap="rnd" cmpd="sng" algn="ctr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A51-C2E5-408A-8504-0C83EDDEDAF4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8CE7-68F5-41DF-B820-82E57A4254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A51-C2E5-408A-8504-0C83EDDEDAF4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8CE7-68F5-41DF-B820-82E57A4254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35000">
              <a:schemeClr val="bg1"/>
            </a:gs>
            <a:gs pos="100000">
              <a:schemeClr val="accent5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2" name="clouds.png"/>
            <p:cNvPicPr>
              <a:picLocks noChangeAspect="1"/>
            </p:cNvPicPr>
            <p:nvPr/>
          </p:nvPicPr>
          <p:blipFill>
            <a:blip r:embed="rId11" cstate="print">
              <a:duotone>
                <a:schemeClr val="accent5"/>
                <a:srgbClr val="FFFFFF"/>
              </a:duotone>
            </a:blip>
            <a:srcRect b="6067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Rectangle 7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noFill/>
            <a:ln w="12700" cap="rnd" cmpd="sng" algn="ctr">
              <a:gradFill>
                <a:gsLst>
                  <a:gs pos="0">
                    <a:schemeClr val="accent5"/>
                  </a:gs>
                  <a:gs pos="67000">
                    <a:schemeClr val="bg1"/>
                  </a:gs>
                  <a:gs pos="100000">
                    <a:schemeClr val="accent3"/>
                  </a:gs>
                </a:gsLst>
                <a:lin ang="5400000" scaled="1"/>
              </a:gradFill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8650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0DA51-C2E5-408A-8504-0C83EDDEDAF4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8650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8650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28CE7-68F5-41DF-B820-82E57A4254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slow">
    <p:split/>
  </p:transition>
  <p:txStyles>
    <p:titleStyle>
      <a:lvl1pPr algn="ctr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1676400" y="2162175"/>
            <a:ext cx="5410200" cy="657225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1 Cor.9:19-23</a:t>
            </a:r>
            <a:endParaRPr lang="en-US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1000" y="915987"/>
            <a:ext cx="8153400" cy="989013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Adapting</a:t>
            </a:r>
            <a:endParaRPr lang="en-US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2400" y="-76200"/>
            <a:ext cx="5638800" cy="9906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Adapting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838200"/>
            <a:ext cx="89154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Does Not Mean: Compromise Truth, Rev.2:13-14</a:t>
            </a:r>
          </a:p>
          <a:p>
            <a:r>
              <a:rPr lang="en-US" dirty="0" smtClean="0"/>
              <a:t>Bible Examples of Adapting </a:t>
            </a:r>
          </a:p>
          <a:p>
            <a:r>
              <a:rPr lang="en-US" dirty="0" smtClean="0"/>
              <a:t>1 Cor.9:19-23</a:t>
            </a:r>
          </a:p>
          <a:p>
            <a:r>
              <a:rPr lang="en-US" dirty="0" smtClean="0"/>
              <a:t>Context vs.1-16, Acts 18:1-3, 5 </a:t>
            </a:r>
            <a:r>
              <a:rPr lang="en-US" dirty="0" smtClean="0">
                <a:solidFill>
                  <a:srgbClr val="C00000"/>
                </a:solidFill>
              </a:rPr>
              <a:t>NAS</a:t>
            </a:r>
            <a:r>
              <a:rPr lang="en-US" dirty="0" smtClean="0"/>
              <a:t>, 2 Cor.11:7-8</a:t>
            </a:r>
          </a:p>
          <a:p>
            <a:r>
              <a:rPr lang="en-US" dirty="0" smtClean="0"/>
              <a:t>Acts 16:1-3, </a:t>
            </a:r>
            <a:r>
              <a:rPr lang="en-US" dirty="0" smtClean="0">
                <a:solidFill>
                  <a:srgbClr val="C00000"/>
                </a:solidFill>
              </a:rPr>
              <a:t> Circumcision </a:t>
            </a:r>
            <a:r>
              <a:rPr lang="en-US" dirty="0" smtClean="0"/>
              <a:t>(Gal.2:2-5)</a:t>
            </a:r>
          </a:p>
          <a:p>
            <a:r>
              <a:rPr lang="en-US" dirty="0" smtClean="0"/>
              <a:t>1 Cor.8:8-13  </a:t>
            </a:r>
            <a:r>
              <a:rPr lang="en-US" dirty="0" smtClean="0">
                <a:solidFill>
                  <a:srgbClr val="C00000"/>
                </a:solidFill>
              </a:rPr>
              <a:t>Eating Meats</a:t>
            </a:r>
          </a:p>
          <a:p>
            <a:r>
              <a:rPr lang="en-US" dirty="0" smtClean="0"/>
              <a:t>Phil.1:12-18   </a:t>
            </a:r>
            <a:r>
              <a:rPr lang="en-US" dirty="0" smtClean="0">
                <a:solidFill>
                  <a:srgbClr val="C00000"/>
                </a:solidFill>
              </a:rPr>
              <a:t>In Bonds</a:t>
            </a:r>
          </a:p>
          <a:p>
            <a:r>
              <a:rPr lang="en-US" dirty="0" smtClean="0"/>
              <a:t>Brethren Getting Along, Gen.13:5-13, Ac.15:36-41</a:t>
            </a:r>
          </a:p>
          <a:p>
            <a:r>
              <a:rPr lang="en-US" dirty="0" smtClean="0"/>
              <a:t>Teaching Tools</a:t>
            </a:r>
          </a:p>
          <a:p>
            <a:r>
              <a:rPr lang="en-US" dirty="0" smtClean="0"/>
              <a:t>Family Life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368" y="60325"/>
            <a:ext cx="8077232" cy="930275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  <a:latin typeface="Arial Rounded MT Bold" pitchFamily="34" charset="0"/>
              </a:rPr>
              <a:t>The Plan of Salvation</a:t>
            </a:r>
            <a:endParaRPr lang="en-US" sz="4800" b="1" dirty="0">
              <a:solidFill>
                <a:schemeClr val="accent2">
                  <a:lumMod val="5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534400" cy="5715000"/>
          </a:xfrm>
        </p:spPr>
        <p:txBody>
          <a:bodyPr>
            <a:normAutofit/>
          </a:bodyPr>
          <a:lstStyle/>
          <a:p>
            <a:pPr marL="609600" indent="-609600">
              <a:buSzPct val="95000"/>
              <a:buFont typeface="Wingdings" pitchFamily="2" charset="2"/>
              <a:buAutoNum type="arabicPeriod"/>
            </a:pPr>
            <a:r>
              <a:rPr lang="en-US" sz="3600" dirty="0">
                <a:latin typeface="Arial Narrow" pitchFamily="34" charset="0"/>
              </a:rPr>
              <a:t>Hear the gospel of Christ,  </a:t>
            </a:r>
            <a:r>
              <a:rPr lang="en-US" sz="2800" dirty="0">
                <a:latin typeface="Arial Narrow" pitchFamily="34" charset="0"/>
              </a:rPr>
              <a:t>Acts </a:t>
            </a:r>
            <a:r>
              <a:rPr lang="en-US" sz="2800" dirty="0" smtClean="0">
                <a:latin typeface="Arial Narrow" pitchFamily="34" charset="0"/>
              </a:rPr>
              <a:t>2:22</a:t>
            </a:r>
            <a:endParaRPr lang="en-US" sz="1800" dirty="0">
              <a:latin typeface="Arial Narrow" pitchFamily="34" charset="0"/>
            </a:endParaRPr>
          </a:p>
          <a:p>
            <a:pPr marL="609600" indent="-609600">
              <a:buSzPct val="95000"/>
              <a:buFont typeface="Wingdings" pitchFamily="2" charset="2"/>
              <a:buAutoNum type="arabicPeriod"/>
            </a:pPr>
            <a:r>
              <a:rPr lang="en-US" sz="3600" dirty="0">
                <a:latin typeface="Arial Narrow" pitchFamily="34" charset="0"/>
              </a:rPr>
              <a:t>Believe in Jesus Christ,   </a:t>
            </a:r>
            <a:r>
              <a:rPr lang="en-US" sz="2800" dirty="0">
                <a:latin typeface="Arial Narrow" pitchFamily="34" charset="0"/>
              </a:rPr>
              <a:t>Acts 16:31</a:t>
            </a:r>
            <a:endParaRPr lang="en-US" sz="1000" dirty="0">
              <a:latin typeface="Arial Narrow" pitchFamily="34" charset="0"/>
            </a:endParaRPr>
          </a:p>
          <a:p>
            <a:pPr marL="609600" indent="-609600">
              <a:buSzPct val="95000"/>
              <a:buFont typeface="Wingdings" pitchFamily="2" charset="2"/>
              <a:buAutoNum type="arabicPeriod"/>
            </a:pPr>
            <a:r>
              <a:rPr lang="en-US" sz="3600" dirty="0">
                <a:latin typeface="Arial Narrow" pitchFamily="34" charset="0"/>
              </a:rPr>
              <a:t>Repent and Turn to God</a:t>
            </a:r>
            <a:r>
              <a:rPr lang="en-US" sz="2800" dirty="0">
                <a:latin typeface="Arial Narrow" pitchFamily="34" charset="0"/>
              </a:rPr>
              <a:t>,  Acts 17:30</a:t>
            </a:r>
          </a:p>
          <a:p>
            <a:pPr marL="609600" indent="-609600">
              <a:buSzPct val="95000"/>
              <a:buFont typeface="Wingdings" pitchFamily="2" charset="2"/>
              <a:buAutoNum type="arabicPeriod"/>
            </a:pPr>
            <a:r>
              <a:rPr lang="en-US" sz="3600" dirty="0">
                <a:latin typeface="Arial Narrow" pitchFamily="34" charset="0"/>
              </a:rPr>
              <a:t>Confess Jesus Before Men</a:t>
            </a:r>
            <a:r>
              <a:rPr lang="en-US" sz="2800" dirty="0">
                <a:latin typeface="Arial Narrow" pitchFamily="34" charset="0"/>
              </a:rPr>
              <a:t>,  Acts 8:37</a:t>
            </a:r>
          </a:p>
          <a:p>
            <a:pPr marL="609600" indent="-609600">
              <a:buSzPct val="95000"/>
              <a:buFont typeface="Wingdings" pitchFamily="2" charset="2"/>
              <a:buAutoNum type="arabicPeriod"/>
            </a:pPr>
            <a:r>
              <a:rPr lang="en-US" sz="3600" dirty="0">
                <a:latin typeface="Arial Narrow" pitchFamily="34" charset="0"/>
              </a:rPr>
              <a:t>Be Baptized For Forgiveness</a:t>
            </a:r>
            <a:r>
              <a:rPr lang="en-US" sz="2800" dirty="0">
                <a:latin typeface="Arial Narrow" pitchFamily="34" charset="0"/>
              </a:rPr>
              <a:t>,  Acts 2:38</a:t>
            </a:r>
          </a:p>
          <a:p>
            <a:pPr marL="609600" indent="-609600">
              <a:buSzPct val="95000"/>
              <a:buFont typeface="Wingdings" pitchFamily="2" charset="2"/>
              <a:buNone/>
            </a:pPr>
            <a:r>
              <a:rPr lang="en-US" sz="2800" dirty="0">
                <a:latin typeface="Arial Narrow" pitchFamily="34" charset="0"/>
              </a:rPr>
              <a:t>     ---------------------------------------</a:t>
            </a:r>
          </a:p>
          <a:p>
            <a:pPr marL="609600" indent="-609600">
              <a:buSzPct val="95000"/>
              <a:buFont typeface="Wingdings" pitchFamily="2" charset="2"/>
              <a:buChar char="Ø"/>
            </a:pPr>
            <a:r>
              <a:rPr lang="en-US" sz="3600" dirty="0">
                <a:solidFill>
                  <a:schemeClr val="tx2"/>
                </a:solidFill>
                <a:latin typeface="Arial Narrow" pitchFamily="34" charset="0"/>
              </a:rPr>
              <a:t>Cleave Unto The Lord, </a:t>
            </a:r>
            <a:r>
              <a:rPr lang="en-US" sz="2800" dirty="0">
                <a:solidFill>
                  <a:schemeClr val="tx2"/>
                </a:solidFill>
                <a:latin typeface="Arial Narrow" pitchFamily="34" charset="0"/>
              </a:rPr>
              <a:t> Acts 11:23</a:t>
            </a:r>
            <a:endParaRPr lang="en-US" sz="3600" dirty="0">
              <a:solidFill>
                <a:schemeClr val="tx2"/>
              </a:solidFill>
              <a:latin typeface="Arial Narrow" pitchFamily="34" charset="0"/>
            </a:endParaRPr>
          </a:p>
          <a:p>
            <a:pPr marL="609600" indent="-609600">
              <a:buSzPct val="95000"/>
              <a:buFont typeface="Wingdings" pitchFamily="2" charset="2"/>
              <a:buChar char="Ø"/>
            </a:pPr>
            <a:r>
              <a:rPr lang="en-US" sz="3600" dirty="0">
                <a:solidFill>
                  <a:schemeClr val="tx2"/>
                </a:solidFill>
                <a:latin typeface="Arial Narrow" pitchFamily="34" charset="0"/>
              </a:rPr>
              <a:t>If </a:t>
            </a:r>
            <a:r>
              <a:rPr lang="en-US" sz="3600" dirty="0" smtClean="0">
                <a:solidFill>
                  <a:schemeClr val="tx2"/>
                </a:solidFill>
                <a:latin typeface="Arial Narrow" pitchFamily="34" charset="0"/>
              </a:rPr>
              <a:t>Err You As A Christian: </a:t>
            </a:r>
            <a:r>
              <a:rPr lang="en-US" sz="3600" dirty="0">
                <a:solidFill>
                  <a:schemeClr val="tx2"/>
                </a:solidFill>
                <a:latin typeface="Arial Narrow" pitchFamily="34" charset="0"/>
              </a:rPr>
              <a:t>Repent &amp; Pray God</a:t>
            </a:r>
            <a:r>
              <a:rPr lang="en-US" sz="2800" dirty="0">
                <a:solidFill>
                  <a:schemeClr val="tx2"/>
                </a:solidFill>
                <a:latin typeface="Arial Narrow" pitchFamily="34" charset="0"/>
              </a:rPr>
              <a:t>  Acts 8:22</a:t>
            </a: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/>
      <p:bldP spid="7171" grpId="0" build="p" autoUpdateAnimBg="0" advAuto="10000"/>
    </p:bldLst>
  </p:timing>
</p:sld>
</file>

<file path=ppt/theme/theme1.xml><?xml version="1.0" encoding="utf-8"?>
<a:theme xmlns:a="http://schemas.openxmlformats.org/drawingml/2006/main" name="1016418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1329772-3BEE-4BBB-9876-220F377B57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10164189</Template>
  <TotalTime>0</TotalTime>
  <Words>119</Words>
  <Application>Microsoft Office PowerPoint</Application>
  <PresentationFormat>On-screen Show (4:3)</PresentationFormat>
  <Paragraphs>24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10164189</vt:lpstr>
      <vt:lpstr>Adapting</vt:lpstr>
      <vt:lpstr>Adapting</vt:lpstr>
      <vt:lpstr>The Plan of Salvation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2015-02-21T21:23:38Z</dcterms:created>
  <dcterms:modified xsi:type="dcterms:W3CDTF">2015-02-22T17:48:41Z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TC101641899990</vt:lpwstr>
  </property>
</Properties>
</file>