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4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EB24A-D961-4E9B-87C4-F85D923A7DA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B64B2-DCF4-43A6-971B-6F5D1E9AF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2EC06-820F-4D50-9223-25E8AAC43F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fld id="{A824896F-7755-466F-8C35-EAFD8CA43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56374-977E-4424-935F-A12D278A2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0996215"/>
      </p:ext>
    </p:extLst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A2306-EA26-4CD1-AF4E-2B0594819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5482209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5CE18-FEDB-42B8-B312-8B3BA77B2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52473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F8B2E-FEF9-4C06-A6EA-B5CD37F65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39069"/>
      </p:ext>
    </p:extLst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E9954-B703-4A44-A9C2-064BB611DF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276503"/>
      </p:ext>
    </p:extLst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8AB69-F4F1-4209-9B61-7037FCEB2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292018"/>
      </p:ext>
    </p:extLst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AAFB4-FDB7-4E54-B52B-447C3A700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7474955"/>
      </p:ext>
    </p:extLst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0D672-B12B-4FAA-A631-9CA5B5C581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3776107"/>
      </p:ext>
    </p:extLst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5E704-AC6B-47FB-BDE9-3FAF54BE9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010985"/>
      </p:ext>
    </p:extLst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0965-0726-4D60-93AC-F14691D53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2170718"/>
      </p:ext>
    </p:extLst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BEE4D5E0-1087-42AD-AF1E-CF6E852B75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305800" cy="2057400"/>
          </a:xfrm>
        </p:spPr>
        <p:txBody>
          <a:bodyPr/>
          <a:lstStyle/>
          <a:p>
            <a:r>
              <a:rPr lang="en-US" dirty="0" smtClean="0"/>
              <a:t>“Therefore we must pay much closer attention to what we have heard, lest we </a:t>
            </a:r>
            <a:r>
              <a:rPr lang="en-US" u="sng" dirty="0" smtClean="0"/>
              <a:t>drift away</a:t>
            </a:r>
            <a:r>
              <a:rPr lang="en-US" dirty="0" smtClean="0"/>
              <a:t> from it.”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635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ompacta Bd BT" pitchFamily="34" charset="0"/>
              </a:rPr>
              <a:t>Heb.2:1 ASV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Compacta Bd B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45720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kern="0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Times of Rededication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010400" cy="762000"/>
          </a:xfrm>
        </p:spPr>
        <p:txBody>
          <a:bodyPr/>
          <a:lstStyle/>
          <a:p>
            <a:r>
              <a:rPr lang="en-US" sz="4000" dirty="0" smtClean="0">
                <a:solidFill>
                  <a:srgbClr val="C00000"/>
                </a:solidFill>
              </a:rPr>
              <a:t>Times of Rededication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534400" cy="5867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Num.13:2,30-14:1,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generation wiped out, with 2 exceptions, Joshua’s Time, </a:t>
            </a:r>
            <a:r>
              <a:rPr lang="en-US" dirty="0" smtClean="0"/>
              <a:t>Josh.24, Judges 2:10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 Kings 18:1-7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the days of Hezekiah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 Kings 22:1-13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the days of Josiah</a:t>
            </a:r>
            <a:r>
              <a:rPr lang="en-US" dirty="0" smtClean="0"/>
              <a:t>,  (Jer.3:6-10)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Ezra 2:61-63,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Came out of Captivity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Ezra 3:10-13, Hag.1:2-13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Started to Rebuild the Temple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Luke 3:2-6,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the days of John the Baptist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 Cor.7:2-11,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Corinthians Turned it Around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5 of the 7 Churches of Asia had Drifted Away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Ephesus</a:t>
            </a:r>
            <a:r>
              <a:rPr lang="en-US" dirty="0" smtClean="0"/>
              <a:t>, Rev.2:1-7,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Pergamos</a:t>
            </a:r>
            <a:r>
              <a:rPr lang="en-US" dirty="0" smtClean="0"/>
              <a:t>, Rev.2:12-17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Thyatira</a:t>
            </a:r>
            <a:r>
              <a:rPr lang="en-US" dirty="0" smtClean="0"/>
              <a:t>, Rev.2:18-29,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Sardis,</a:t>
            </a:r>
            <a:r>
              <a:rPr lang="en-US" dirty="0" smtClean="0"/>
              <a:t> Rev.3:1-6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Laodiceans</a:t>
            </a:r>
            <a:r>
              <a:rPr lang="en-US" dirty="0" smtClean="0"/>
              <a:t>, Rev.3:14-22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89535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Plan of Salvation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848600" cy="5105400"/>
          </a:xfrm>
          <a:noFill/>
        </p:spPr>
        <p:txBody>
          <a:bodyPr>
            <a:normAutofit lnSpcReduction="10000"/>
          </a:bodyPr>
          <a:lstStyle/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Hear the Gospel of Christ,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Acts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18:8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Believe in Jesus Christ,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16:31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Repent and Turn to God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17:30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Confess Jesus as Lord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Rom.10:9-10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 Baptized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Ac.22:16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Be Thou Faithful Unto Death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1"/>
                </a:solidFill>
              </a:rPr>
              <a:t>Rev.2:10</a:t>
            </a:r>
            <a:endParaRPr lang="en-US" b="1" dirty="0">
              <a:solidFill>
                <a:schemeClr val="accent1"/>
              </a:solidFill>
            </a:endParaRP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If Err: Repent and Pray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God,  </a:t>
            </a:r>
            <a:r>
              <a:rPr lang="en-US" sz="3000" b="1" dirty="0">
                <a:solidFill>
                  <a:schemeClr val="accent1"/>
                </a:solidFill>
              </a:rPr>
              <a:t>Acts </a:t>
            </a:r>
            <a:r>
              <a:rPr lang="en-US" sz="3000" b="1" dirty="0" smtClean="0">
                <a:solidFill>
                  <a:schemeClr val="accent1"/>
                </a:solidFill>
              </a:rPr>
              <a:t>8:22</a:t>
            </a:r>
            <a:endParaRPr lang="en-US" sz="2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CommunicatingBadNews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293D44-CF12-42FB-A90A-456DFC87D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CommunicatingBadNews</Template>
  <TotalTime>583</TotalTime>
  <Words>185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CommunicatingBadNews</vt:lpstr>
      <vt:lpstr>“Therefore we must pay much closer attention to what we have heard, lest we drift away from it.” </vt:lpstr>
      <vt:lpstr>Times of Rededication</vt:lpstr>
      <vt:lpstr>The Plan of Salvation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“Therefore we must pay much closer attention to what we have heard, lest we drift away from it.” </dc:title>
  <dc:creator>Owner</dc:creator>
  <cp:keywords/>
  <cp:lastModifiedBy>Danny McKibben</cp:lastModifiedBy>
  <cp:revision>33</cp:revision>
  <cp:lastPrinted>1601-01-01T00:00:00Z</cp:lastPrinted>
  <dcterms:created xsi:type="dcterms:W3CDTF">2014-11-29T17:27:26Z</dcterms:created>
  <dcterms:modified xsi:type="dcterms:W3CDTF">2014-11-30T13:43:32Z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